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2"/>
  </p:sldMasterIdLst>
  <p:notesMasterIdLst>
    <p:notesMasterId r:id="rId12"/>
  </p:notesMasterIdLst>
  <p:sldIdLst>
    <p:sldId id="258" r:id="rId3"/>
    <p:sldId id="279" r:id="rId4"/>
    <p:sldId id="305" r:id="rId5"/>
    <p:sldId id="323" r:id="rId6"/>
    <p:sldId id="306" r:id="rId7"/>
    <p:sldId id="260" r:id="rId8"/>
    <p:sldId id="307" r:id="rId9"/>
    <p:sldId id="320" r:id="rId10"/>
    <p:sldId id="322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4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505F2C04-C923-438B-8C0F-E0CD2BADF298}">
      <wppc:fontMiss xmlns:wppc="http://www.wps.cn/officeDocument/PresentationCustomData" xmlns="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6AD"/>
    <a:srgbClr val="A67346"/>
    <a:srgbClr val="A6966E"/>
    <a:srgbClr val="51B3A0"/>
    <a:srgbClr val="63BBAA"/>
    <a:srgbClr val="3E8F84"/>
    <a:srgbClr val="4192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51" y="84"/>
      </p:cViewPr>
      <p:guideLst>
        <p:guide orient="horz" pos="21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1"/>
          <p:cNvPicPr>
            <a:picLocks noChangeAspect="1"/>
          </p:cNvPicPr>
          <p:nvPr userDrawn="1"/>
        </p:nvPicPr>
        <p:blipFill>
          <a:blip r:embed="rId2"/>
          <a:srcRect b="2049"/>
          <a:stretch>
            <a:fillRect/>
          </a:stretch>
        </p:blipFill>
        <p:spPr>
          <a:xfrm>
            <a:off x="-19685" y="-4445"/>
            <a:ext cx="12217400" cy="68922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1"/>
          <p:cNvPicPr>
            <a:picLocks noChangeAspect="1"/>
          </p:cNvPicPr>
          <p:nvPr userDrawn="1"/>
        </p:nvPicPr>
        <p:blipFill>
          <a:blip r:embed="rId2"/>
          <a:srcRect b="2049"/>
          <a:stretch>
            <a:fillRect/>
          </a:stretch>
        </p:blipFill>
        <p:spPr>
          <a:xfrm>
            <a:off x="-19685" y="-4445"/>
            <a:ext cx="12217400" cy="68922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175635" y="782320"/>
            <a:ext cx="5535295" cy="5494020"/>
            <a:chOff x="3279" y="1289"/>
            <a:chExt cx="12816" cy="8652"/>
          </a:xfrm>
        </p:grpSpPr>
        <p:sp>
          <p:nvSpPr>
            <p:cNvPr id="8" name="椭圆 7"/>
            <p:cNvSpPr/>
            <p:nvPr/>
          </p:nvSpPr>
          <p:spPr>
            <a:xfrm>
              <a:off x="3279" y="1289"/>
              <a:ext cx="12816" cy="8653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椭圆 1"/>
            <p:cNvSpPr/>
            <p:nvPr/>
          </p:nvSpPr>
          <p:spPr>
            <a:xfrm>
              <a:off x="3631" y="1508"/>
              <a:ext cx="12137" cy="8195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rgbClr val="8FA6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993529" y="2972352"/>
            <a:ext cx="58839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8FA6AD"/>
                </a:solidFill>
                <a:latin typeface="微软雅黑" panose="020B0503020204020204" charset="-122"/>
                <a:ea typeface="微软雅黑" panose="020B0503020204020204" charset="-122"/>
              </a:rPr>
              <a:t>Procrastination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258449" y="3752132"/>
            <a:ext cx="3380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FA6AD"/>
                </a:solidFill>
                <a:latin typeface="微软雅黑" panose="020B0503020204020204" charset="-122"/>
                <a:ea typeface="微软雅黑" panose="020B0503020204020204" charset="-122"/>
              </a:rPr>
              <a:t>拖延症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3608844" y="3936365"/>
            <a:ext cx="793115" cy="0"/>
          </a:xfrm>
          <a:prstGeom prst="line">
            <a:avLst/>
          </a:prstGeom>
          <a:ln>
            <a:solidFill>
              <a:srgbClr val="4192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7281684" y="3936365"/>
            <a:ext cx="793115" cy="0"/>
          </a:xfrm>
          <a:prstGeom prst="line">
            <a:avLst/>
          </a:prstGeom>
          <a:ln>
            <a:solidFill>
              <a:srgbClr val="4192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 5"/>
          <p:cNvSpPr>
            <a:spLocks noEditPoints="1"/>
          </p:cNvSpPr>
          <p:nvPr/>
        </p:nvSpPr>
        <p:spPr bwMode="auto">
          <a:xfrm>
            <a:off x="5309374" y="1980565"/>
            <a:ext cx="1116965" cy="734695"/>
          </a:xfrm>
          <a:custGeom>
            <a:avLst/>
            <a:gdLst>
              <a:gd name="T0" fmla="*/ 516 w 962"/>
              <a:gd name="T1" fmla="*/ 0 h 631"/>
              <a:gd name="T2" fmla="*/ 32 w 962"/>
              <a:gd name="T3" fmla="*/ 71 h 631"/>
              <a:gd name="T4" fmla="*/ 32 w 962"/>
              <a:gd name="T5" fmla="*/ 327 h 631"/>
              <a:gd name="T6" fmla="*/ 21 w 962"/>
              <a:gd name="T7" fmla="*/ 338 h 631"/>
              <a:gd name="T8" fmla="*/ 17 w 962"/>
              <a:gd name="T9" fmla="*/ 354 h 631"/>
              <a:gd name="T10" fmla="*/ 17 w 962"/>
              <a:gd name="T11" fmla="*/ 363 h 631"/>
              <a:gd name="T12" fmla="*/ 23 w 962"/>
              <a:gd name="T13" fmla="*/ 375 h 631"/>
              <a:gd name="T14" fmla="*/ 32 w 962"/>
              <a:gd name="T15" fmla="*/ 384 h 631"/>
              <a:gd name="T16" fmla="*/ 44 w 962"/>
              <a:gd name="T17" fmla="*/ 388 h 631"/>
              <a:gd name="T18" fmla="*/ 50 w 962"/>
              <a:gd name="T19" fmla="*/ 390 h 631"/>
              <a:gd name="T20" fmla="*/ 63 w 962"/>
              <a:gd name="T21" fmla="*/ 388 h 631"/>
              <a:gd name="T22" fmla="*/ 76 w 962"/>
              <a:gd name="T23" fmla="*/ 379 h 631"/>
              <a:gd name="T24" fmla="*/ 82 w 962"/>
              <a:gd name="T25" fmla="*/ 369 h 631"/>
              <a:gd name="T26" fmla="*/ 84 w 962"/>
              <a:gd name="T27" fmla="*/ 354 h 631"/>
              <a:gd name="T28" fmla="*/ 84 w 962"/>
              <a:gd name="T29" fmla="*/ 346 h 631"/>
              <a:gd name="T30" fmla="*/ 76 w 962"/>
              <a:gd name="T31" fmla="*/ 331 h 631"/>
              <a:gd name="T32" fmla="*/ 67 w 962"/>
              <a:gd name="T33" fmla="*/ 164 h 631"/>
              <a:gd name="T34" fmla="*/ 962 w 962"/>
              <a:gd name="T35" fmla="*/ 159 h 631"/>
              <a:gd name="T36" fmla="*/ 962 w 962"/>
              <a:gd name="T37" fmla="*/ 71 h 631"/>
              <a:gd name="T38" fmla="*/ 78 w 962"/>
              <a:gd name="T39" fmla="*/ 402 h 631"/>
              <a:gd name="T40" fmla="*/ 50 w 962"/>
              <a:gd name="T41" fmla="*/ 409 h 631"/>
              <a:gd name="T42" fmla="*/ 25 w 962"/>
              <a:gd name="T43" fmla="*/ 402 h 631"/>
              <a:gd name="T44" fmla="*/ 0 w 962"/>
              <a:gd name="T45" fmla="*/ 555 h 631"/>
              <a:gd name="T46" fmla="*/ 17 w 962"/>
              <a:gd name="T47" fmla="*/ 562 h 631"/>
              <a:gd name="T48" fmla="*/ 25 w 962"/>
              <a:gd name="T49" fmla="*/ 564 h 631"/>
              <a:gd name="T50" fmla="*/ 40 w 962"/>
              <a:gd name="T51" fmla="*/ 566 h 631"/>
              <a:gd name="T52" fmla="*/ 61 w 962"/>
              <a:gd name="T53" fmla="*/ 549 h 631"/>
              <a:gd name="T54" fmla="*/ 67 w 962"/>
              <a:gd name="T55" fmla="*/ 566 h 631"/>
              <a:gd name="T56" fmla="*/ 76 w 962"/>
              <a:gd name="T57" fmla="*/ 495 h 631"/>
              <a:gd name="T58" fmla="*/ 86 w 962"/>
              <a:gd name="T59" fmla="*/ 560 h 631"/>
              <a:gd name="T60" fmla="*/ 99 w 962"/>
              <a:gd name="T61" fmla="*/ 555 h 631"/>
              <a:gd name="T62" fmla="*/ 78 w 962"/>
              <a:gd name="T63" fmla="*/ 402 h 631"/>
              <a:gd name="T64" fmla="*/ 176 w 962"/>
              <a:gd name="T65" fmla="*/ 220 h 631"/>
              <a:gd name="T66" fmla="*/ 838 w 962"/>
              <a:gd name="T67" fmla="*/ 218 h 631"/>
              <a:gd name="T68" fmla="*/ 838 w 962"/>
              <a:gd name="T69" fmla="*/ 553 h 631"/>
              <a:gd name="T70" fmla="*/ 757 w 962"/>
              <a:gd name="T71" fmla="*/ 557 h 631"/>
              <a:gd name="T72" fmla="*/ 673 w 962"/>
              <a:gd name="T73" fmla="*/ 572 h 631"/>
              <a:gd name="T74" fmla="*/ 591 w 962"/>
              <a:gd name="T75" fmla="*/ 597 h 631"/>
              <a:gd name="T76" fmla="*/ 509 w 962"/>
              <a:gd name="T77" fmla="*/ 631 h 631"/>
              <a:gd name="T78" fmla="*/ 469 w 962"/>
              <a:gd name="T79" fmla="*/ 612 h 631"/>
              <a:gd name="T80" fmla="*/ 390 w 962"/>
              <a:gd name="T81" fmla="*/ 585 h 631"/>
              <a:gd name="T82" fmla="*/ 306 w 962"/>
              <a:gd name="T83" fmla="*/ 566 h 631"/>
              <a:gd name="T84" fmla="*/ 220 w 962"/>
              <a:gd name="T85" fmla="*/ 557 h 631"/>
              <a:gd name="T86" fmla="*/ 176 w 962"/>
              <a:gd name="T87" fmla="*/ 555 h 6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62" h="631">
                <a:moveTo>
                  <a:pt x="962" y="71"/>
                </a:moveTo>
                <a:lnTo>
                  <a:pt x="516" y="0"/>
                </a:lnTo>
                <a:lnTo>
                  <a:pt x="32" y="71"/>
                </a:lnTo>
                <a:lnTo>
                  <a:pt x="32" y="71"/>
                </a:lnTo>
                <a:lnTo>
                  <a:pt x="32" y="327"/>
                </a:lnTo>
                <a:lnTo>
                  <a:pt x="32" y="327"/>
                </a:lnTo>
                <a:lnTo>
                  <a:pt x="25" y="331"/>
                </a:lnTo>
                <a:lnTo>
                  <a:pt x="21" y="338"/>
                </a:lnTo>
                <a:lnTo>
                  <a:pt x="17" y="346"/>
                </a:lnTo>
                <a:lnTo>
                  <a:pt x="17" y="354"/>
                </a:lnTo>
                <a:lnTo>
                  <a:pt x="17" y="354"/>
                </a:lnTo>
                <a:lnTo>
                  <a:pt x="17" y="363"/>
                </a:lnTo>
                <a:lnTo>
                  <a:pt x="19" y="369"/>
                </a:lnTo>
                <a:lnTo>
                  <a:pt x="23" y="375"/>
                </a:lnTo>
                <a:lnTo>
                  <a:pt x="27" y="379"/>
                </a:lnTo>
                <a:lnTo>
                  <a:pt x="32" y="384"/>
                </a:lnTo>
                <a:lnTo>
                  <a:pt x="38" y="388"/>
                </a:lnTo>
                <a:lnTo>
                  <a:pt x="44" y="388"/>
                </a:lnTo>
                <a:lnTo>
                  <a:pt x="50" y="390"/>
                </a:lnTo>
                <a:lnTo>
                  <a:pt x="50" y="390"/>
                </a:lnTo>
                <a:lnTo>
                  <a:pt x="57" y="388"/>
                </a:lnTo>
                <a:lnTo>
                  <a:pt x="63" y="388"/>
                </a:lnTo>
                <a:lnTo>
                  <a:pt x="69" y="384"/>
                </a:lnTo>
                <a:lnTo>
                  <a:pt x="76" y="379"/>
                </a:lnTo>
                <a:lnTo>
                  <a:pt x="80" y="375"/>
                </a:lnTo>
                <a:lnTo>
                  <a:pt x="82" y="369"/>
                </a:lnTo>
                <a:lnTo>
                  <a:pt x="84" y="363"/>
                </a:lnTo>
                <a:lnTo>
                  <a:pt x="84" y="354"/>
                </a:lnTo>
                <a:lnTo>
                  <a:pt x="84" y="354"/>
                </a:lnTo>
                <a:lnTo>
                  <a:pt x="84" y="346"/>
                </a:lnTo>
                <a:lnTo>
                  <a:pt x="80" y="338"/>
                </a:lnTo>
                <a:lnTo>
                  <a:pt x="76" y="331"/>
                </a:lnTo>
                <a:lnTo>
                  <a:pt x="67" y="325"/>
                </a:lnTo>
                <a:lnTo>
                  <a:pt x="67" y="164"/>
                </a:lnTo>
                <a:lnTo>
                  <a:pt x="516" y="229"/>
                </a:lnTo>
                <a:lnTo>
                  <a:pt x="962" y="159"/>
                </a:lnTo>
                <a:lnTo>
                  <a:pt x="962" y="71"/>
                </a:lnTo>
                <a:lnTo>
                  <a:pt x="962" y="71"/>
                </a:lnTo>
                <a:close/>
                <a:moveTo>
                  <a:pt x="78" y="402"/>
                </a:moveTo>
                <a:lnTo>
                  <a:pt x="78" y="402"/>
                </a:lnTo>
                <a:lnTo>
                  <a:pt x="65" y="407"/>
                </a:lnTo>
                <a:lnTo>
                  <a:pt x="50" y="409"/>
                </a:lnTo>
                <a:lnTo>
                  <a:pt x="38" y="407"/>
                </a:lnTo>
                <a:lnTo>
                  <a:pt x="25" y="402"/>
                </a:lnTo>
                <a:lnTo>
                  <a:pt x="25" y="402"/>
                </a:lnTo>
                <a:lnTo>
                  <a:pt x="0" y="555"/>
                </a:lnTo>
                <a:lnTo>
                  <a:pt x="0" y="555"/>
                </a:lnTo>
                <a:lnTo>
                  <a:pt x="17" y="562"/>
                </a:lnTo>
                <a:lnTo>
                  <a:pt x="23" y="545"/>
                </a:lnTo>
                <a:lnTo>
                  <a:pt x="25" y="564"/>
                </a:lnTo>
                <a:lnTo>
                  <a:pt x="25" y="564"/>
                </a:lnTo>
                <a:lnTo>
                  <a:pt x="40" y="566"/>
                </a:lnTo>
                <a:lnTo>
                  <a:pt x="55" y="566"/>
                </a:lnTo>
                <a:lnTo>
                  <a:pt x="61" y="549"/>
                </a:lnTo>
                <a:lnTo>
                  <a:pt x="67" y="566"/>
                </a:lnTo>
                <a:lnTo>
                  <a:pt x="67" y="566"/>
                </a:lnTo>
                <a:lnTo>
                  <a:pt x="71" y="564"/>
                </a:lnTo>
                <a:lnTo>
                  <a:pt x="76" y="495"/>
                </a:lnTo>
                <a:lnTo>
                  <a:pt x="86" y="560"/>
                </a:lnTo>
                <a:lnTo>
                  <a:pt x="86" y="560"/>
                </a:lnTo>
                <a:lnTo>
                  <a:pt x="99" y="555"/>
                </a:lnTo>
                <a:lnTo>
                  <a:pt x="99" y="555"/>
                </a:lnTo>
                <a:lnTo>
                  <a:pt x="78" y="402"/>
                </a:lnTo>
                <a:lnTo>
                  <a:pt x="78" y="402"/>
                </a:lnTo>
                <a:close/>
                <a:moveTo>
                  <a:pt x="176" y="555"/>
                </a:moveTo>
                <a:lnTo>
                  <a:pt x="176" y="220"/>
                </a:lnTo>
                <a:lnTo>
                  <a:pt x="516" y="268"/>
                </a:lnTo>
                <a:lnTo>
                  <a:pt x="838" y="218"/>
                </a:lnTo>
                <a:lnTo>
                  <a:pt x="838" y="553"/>
                </a:lnTo>
                <a:lnTo>
                  <a:pt x="838" y="553"/>
                </a:lnTo>
                <a:lnTo>
                  <a:pt x="796" y="553"/>
                </a:lnTo>
                <a:lnTo>
                  <a:pt x="757" y="557"/>
                </a:lnTo>
                <a:lnTo>
                  <a:pt x="715" y="564"/>
                </a:lnTo>
                <a:lnTo>
                  <a:pt x="673" y="572"/>
                </a:lnTo>
                <a:lnTo>
                  <a:pt x="631" y="585"/>
                </a:lnTo>
                <a:lnTo>
                  <a:pt x="591" y="597"/>
                </a:lnTo>
                <a:lnTo>
                  <a:pt x="549" y="614"/>
                </a:lnTo>
                <a:lnTo>
                  <a:pt x="509" y="631"/>
                </a:lnTo>
                <a:lnTo>
                  <a:pt x="509" y="631"/>
                </a:lnTo>
                <a:lnTo>
                  <a:pt x="469" y="612"/>
                </a:lnTo>
                <a:lnTo>
                  <a:pt x="430" y="597"/>
                </a:lnTo>
                <a:lnTo>
                  <a:pt x="390" y="585"/>
                </a:lnTo>
                <a:lnTo>
                  <a:pt x="348" y="574"/>
                </a:lnTo>
                <a:lnTo>
                  <a:pt x="306" y="566"/>
                </a:lnTo>
                <a:lnTo>
                  <a:pt x="262" y="562"/>
                </a:lnTo>
                <a:lnTo>
                  <a:pt x="220" y="557"/>
                </a:lnTo>
                <a:lnTo>
                  <a:pt x="176" y="555"/>
                </a:lnTo>
                <a:lnTo>
                  <a:pt x="176" y="555"/>
                </a:lnTo>
                <a:close/>
              </a:path>
            </a:pathLst>
          </a:custGeom>
          <a:solidFill>
            <a:srgbClr val="A673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093720" y="885190"/>
            <a:ext cx="5511165" cy="5494020"/>
            <a:chOff x="3279" y="1289"/>
            <a:chExt cx="12816" cy="8652"/>
          </a:xfrm>
        </p:grpSpPr>
        <p:sp>
          <p:nvSpPr>
            <p:cNvPr id="8" name="椭圆 7"/>
            <p:cNvSpPr/>
            <p:nvPr/>
          </p:nvSpPr>
          <p:spPr>
            <a:xfrm>
              <a:off x="3279" y="1289"/>
              <a:ext cx="12816" cy="8653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FA6AD"/>
                </a:solidFill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3631" y="1508"/>
              <a:ext cx="12137" cy="8195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rgbClr val="8FA6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FA6AD"/>
                </a:solidFill>
              </a:endParaRPr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4673918" y="2222500"/>
            <a:ext cx="236283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1500" noProof="0" dirty="0">
                <a:ln>
                  <a:noFill/>
                </a:ln>
                <a:solidFill>
                  <a:srgbClr val="8FA6AD"/>
                </a:solidFill>
                <a:uLnTx/>
                <a:uFillTx/>
                <a:latin typeface="Iskoola Pota" charset="0"/>
                <a:ea typeface="方正舒体" panose="02010601030101010101" pitchFamily="2" charset="-122"/>
                <a:sym typeface="+mn-ea"/>
              </a:rPr>
              <a:t>01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393315" y="4018280"/>
            <a:ext cx="69240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8FA6A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 Short Video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121660" y="894715"/>
            <a:ext cx="5511165" cy="5494020"/>
            <a:chOff x="3279" y="1289"/>
            <a:chExt cx="12816" cy="8652"/>
          </a:xfrm>
        </p:grpSpPr>
        <p:sp>
          <p:nvSpPr>
            <p:cNvPr id="8" name="椭圆 7"/>
            <p:cNvSpPr/>
            <p:nvPr/>
          </p:nvSpPr>
          <p:spPr>
            <a:xfrm>
              <a:off x="3279" y="1289"/>
              <a:ext cx="12816" cy="8653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FA6AD"/>
                </a:solidFill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3631" y="1508"/>
              <a:ext cx="12137" cy="8195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rgbClr val="8FA6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FA6AD"/>
                </a:solidFill>
              </a:endParaRPr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4695508" y="2074545"/>
            <a:ext cx="236283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1500" noProof="0" dirty="0">
                <a:ln>
                  <a:noFill/>
                </a:ln>
                <a:solidFill>
                  <a:srgbClr val="8FA6AD"/>
                </a:solidFill>
                <a:uLnTx/>
                <a:uFillTx/>
                <a:latin typeface="Iskoola Pota" charset="0"/>
                <a:ea typeface="方正舒体" panose="02010601030101010101" pitchFamily="2" charset="-122"/>
                <a:sym typeface="+mn-ea"/>
              </a:rPr>
              <a:t>02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420620" y="4044315"/>
            <a:ext cx="69240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solidFill>
                  <a:srgbClr val="8FA6A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Some Disadvantages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7"/>
          <p:cNvSpPr>
            <a:spLocks noEditPoints="1"/>
          </p:cNvSpPr>
          <p:nvPr/>
        </p:nvSpPr>
        <p:spPr bwMode="auto">
          <a:xfrm>
            <a:off x="1838960" y="2284095"/>
            <a:ext cx="2633980" cy="2364740"/>
          </a:xfrm>
          <a:custGeom>
            <a:avLst/>
            <a:gdLst>
              <a:gd name="T0" fmla="*/ 543 w 907"/>
              <a:gd name="T1" fmla="*/ 696 h 814"/>
              <a:gd name="T2" fmla="*/ 592 w 907"/>
              <a:gd name="T3" fmla="*/ 745 h 814"/>
              <a:gd name="T4" fmla="*/ 138 w 907"/>
              <a:gd name="T5" fmla="*/ 449 h 814"/>
              <a:gd name="T6" fmla="*/ 126 w 907"/>
              <a:gd name="T7" fmla="*/ 433 h 814"/>
              <a:gd name="T8" fmla="*/ 223 w 907"/>
              <a:gd name="T9" fmla="*/ 405 h 814"/>
              <a:gd name="T10" fmla="*/ 383 w 907"/>
              <a:gd name="T11" fmla="*/ 427 h 814"/>
              <a:gd name="T12" fmla="*/ 391 w 907"/>
              <a:gd name="T13" fmla="*/ 441 h 814"/>
              <a:gd name="T14" fmla="*/ 345 w 907"/>
              <a:gd name="T15" fmla="*/ 441 h 814"/>
              <a:gd name="T16" fmla="*/ 197 w 907"/>
              <a:gd name="T17" fmla="*/ 433 h 814"/>
              <a:gd name="T18" fmla="*/ 138 w 907"/>
              <a:gd name="T19" fmla="*/ 370 h 814"/>
              <a:gd name="T20" fmla="*/ 126 w 907"/>
              <a:gd name="T21" fmla="*/ 354 h 814"/>
              <a:gd name="T22" fmla="*/ 223 w 907"/>
              <a:gd name="T23" fmla="*/ 326 h 814"/>
              <a:gd name="T24" fmla="*/ 383 w 907"/>
              <a:gd name="T25" fmla="*/ 348 h 814"/>
              <a:gd name="T26" fmla="*/ 391 w 907"/>
              <a:gd name="T27" fmla="*/ 362 h 814"/>
              <a:gd name="T28" fmla="*/ 345 w 907"/>
              <a:gd name="T29" fmla="*/ 362 h 814"/>
              <a:gd name="T30" fmla="*/ 197 w 907"/>
              <a:gd name="T31" fmla="*/ 354 h 814"/>
              <a:gd name="T32" fmla="*/ 138 w 907"/>
              <a:gd name="T33" fmla="*/ 299 h 814"/>
              <a:gd name="T34" fmla="*/ 126 w 907"/>
              <a:gd name="T35" fmla="*/ 281 h 814"/>
              <a:gd name="T36" fmla="*/ 223 w 907"/>
              <a:gd name="T37" fmla="*/ 255 h 814"/>
              <a:gd name="T38" fmla="*/ 383 w 907"/>
              <a:gd name="T39" fmla="*/ 275 h 814"/>
              <a:gd name="T40" fmla="*/ 391 w 907"/>
              <a:gd name="T41" fmla="*/ 291 h 814"/>
              <a:gd name="T42" fmla="*/ 345 w 907"/>
              <a:gd name="T43" fmla="*/ 289 h 814"/>
              <a:gd name="T44" fmla="*/ 197 w 907"/>
              <a:gd name="T45" fmla="*/ 283 h 814"/>
              <a:gd name="T46" fmla="*/ 138 w 907"/>
              <a:gd name="T47" fmla="*/ 225 h 814"/>
              <a:gd name="T48" fmla="*/ 126 w 907"/>
              <a:gd name="T49" fmla="*/ 206 h 814"/>
              <a:gd name="T50" fmla="*/ 223 w 907"/>
              <a:gd name="T51" fmla="*/ 178 h 814"/>
              <a:gd name="T52" fmla="*/ 383 w 907"/>
              <a:gd name="T53" fmla="*/ 200 h 814"/>
              <a:gd name="T54" fmla="*/ 391 w 907"/>
              <a:gd name="T55" fmla="*/ 214 h 814"/>
              <a:gd name="T56" fmla="*/ 345 w 907"/>
              <a:gd name="T57" fmla="*/ 214 h 814"/>
              <a:gd name="T58" fmla="*/ 197 w 907"/>
              <a:gd name="T59" fmla="*/ 206 h 814"/>
              <a:gd name="T60" fmla="*/ 138 w 907"/>
              <a:gd name="T61" fmla="*/ 156 h 814"/>
              <a:gd name="T62" fmla="*/ 126 w 907"/>
              <a:gd name="T63" fmla="*/ 138 h 814"/>
              <a:gd name="T64" fmla="*/ 223 w 907"/>
              <a:gd name="T65" fmla="*/ 111 h 814"/>
              <a:gd name="T66" fmla="*/ 383 w 907"/>
              <a:gd name="T67" fmla="*/ 131 h 814"/>
              <a:gd name="T68" fmla="*/ 391 w 907"/>
              <a:gd name="T69" fmla="*/ 148 h 814"/>
              <a:gd name="T70" fmla="*/ 345 w 907"/>
              <a:gd name="T71" fmla="*/ 146 h 814"/>
              <a:gd name="T72" fmla="*/ 197 w 907"/>
              <a:gd name="T73" fmla="*/ 140 h 814"/>
              <a:gd name="T74" fmla="*/ 877 w 907"/>
              <a:gd name="T75" fmla="*/ 125 h 814"/>
              <a:gd name="T76" fmla="*/ 905 w 907"/>
              <a:gd name="T77" fmla="*/ 156 h 814"/>
              <a:gd name="T78" fmla="*/ 899 w 907"/>
              <a:gd name="T79" fmla="*/ 702 h 814"/>
              <a:gd name="T80" fmla="*/ 626 w 907"/>
              <a:gd name="T81" fmla="*/ 721 h 814"/>
              <a:gd name="T82" fmla="*/ 620 w 907"/>
              <a:gd name="T83" fmla="*/ 806 h 814"/>
              <a:gd name="T84" fmla="*/ 492 w 907"/>
              <a:gd name="T85" fmla="*/ 808 h 814"/>
              <a:gd name="T86" fmla="*/ 468 w 907"/>
              <a:gd name="T87" fmla="*/ 810 h 814"/>
              <a:gd name="T88" fmla="*/ 31 w 907"/>
              <a:gd name="T89" fmla="*/ 719 h 814"/>
              <a:gd name="T90" fmla="*/ 0 w 907"/>
              <a:gd name="T91" fmla="*/ 690 h 814"/>
              <a:gd name="T92" fmla="*/ 9 w 907"/>
              <a:gd name="T93" fmla="*/ 138 h 814"/>
              <a:gd name="T94" fmla="*/ 33 w 907"/>
              <a:gd name="T95" fmla="*/ 67 h 814"/>
              <a:gd name="T96" fmla="*/ 102 w 907"/>
              <a:gd name="T97" fmla="*/ 26 h 814"/>
              <a:gd name="T98" fmla="*/ 260 w 907"/>
              <a:gd name="T99" fmla="*/ 0 h 814"/>
              <a:gd name="T100" fmla="*/ 381 w 907"/>
              <a:gd name="T101" fmla="*/ 18 h 814"/>
              <a:gd name="T102" fmla="*/ 527 w 907"/>
              <a:gd name="T103" fmla="*/ 16 h 814"/>
              <a:gd name="T104" fmla="*/ 652 w 907"/>
              <a:gd name="T105" fmla="*/ 0 h 814"/>
              <a:gd name="T106" fmla="*/ 806 w 907"/>
              <a:gd name="T107" fmla="*/ 28 h 814"/>
              <a:gd name="T108" fmla="*/ 869 w 907"/>
              <a:gd name="T109" fmla="*/ 67 h 814"/>
              <a:gd name="T110" fmla="*/ 626 w 907"/>
              <a:gd name="T111" fmla="*/ 557 h 814"/>
              <a:gd name="T112" fmla="*/ 816 w 907"/>
              <a:gd name="T113" fmla="*/ 593 h 814"/>
              <a:gd name="T114" fmla="*/ 652 w 907"/>
              <a:gd name="T115" fmla="*/ 53 h 814"/>
              <a:gd name="T116" fmla="*/ 260 w 907"/>
              <a:gd name="T117" fmla="*/ 53 h 814"/>
              <a:gd name="T118" fmla="*/ 130 w 907"/>
              <a:gd name="T119" fmla="*/ 73 h 814"/>
              <a:gd name="T120" fmla="*/ 130 w 907"/>
              <a:gd name="T121" fmla="*/ 575 h 814"/>
              <a:gd name="T122" fmla="*/ 260 w 907"/>
              <a:gd name="T123" fmla="*/ 557 h 814"/>
              <a:gd name="T124" fmla="*/ 424 w 907"/>
              <a:gd name="T125" fmla="*/ 91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07" h="814">
                <a:moveTo>
                  <a:pt x="496" y="73"/>
                </a:moveTo>
                <a:lnTo>
                  <a:pt x="496" y="751"/>
                </a:lnTo>
                <a:lnTo>
                  <a:pt x="533" y="702"/>
                </a:lnTo>
                <a:lnTo>
                  <a:pt x="533" y="702"/>
                </a:lnTo>
                <a:lnTo>
                  <a:pt x="539" y="698"/>
                </a:lnTo>
                <a:lnTo>
                  <a:pt x="543" y="696"/>
                </a:lnTo>
                <a:lnTo>
                  <a:pt x="551" y="698"/>
                </a:lnTo>
                <a:lnTo>
                  <a:pt x="557" y="700"/>
                </a:lnTo>
                <a:lnTo>
                  <a:pt x="557" y="700"/>
                </a:lnTo>
                <a:lnTo>
                  <a:pt x="559" y="702"/>
                </a:lnTo>
                <a:lnTo>
                  <a:pt x="559" y="702"/>
                </a:lnTo>
                <a:lnTo>
                  <a:pt x="592" y="745"/>
                </a:lnTo>
                <a:lnTo>
                  <a:pt x="592" y="46"/>
                </a:lnTo>
                <a:lnTo>
                  <a:pt x="496" y="73"/>
                </a:lnTo>
                <a:lnTo>
                  <a:pt x="496" y="73"/>
                </a:lnTo>
                <a:close/>
                <a:moveTo>
                  <a:pt x="142" y="449"/>
                </a:moveTo>
                <a:lnTo>
                  <a:pt x="142" y="449"/>
                </a:lnTo>
                <a:lnTo>
                  <a:pt x="138" y="449"/>
                </a:lnTo>
                <a:lnTo>
                  <a:pt x="132" y="449"/>
                </a:lnTo>
                <a:lnTo>
                  <a:pt x="130" y="447"/>
                </a:lnTo>
                <a:lnTo>
                  <a:pt x="126" y="443"/>
                </a:lnTo>
                <a:lnTo>
                  <a:pt x="126" y="443"/>
                </a:lnTo>
                <a:lnTo>
                  <a:pt x="126" y="437"/>
                </a:lnTo>
                <a:lnTo>
                  <a:pt x="126" y="433"/>
                </a:lnTo>
                <a:lnTo>
                  <a:pt x="130" y="429"/>
                </a:lnTo>
                <a:lnTo>
                  <a:pt x="134" y="427"/>
                </a:lnTo>
                <a:lnTo>
                  <a:pt x="134" y="427"/>
                </a:lnTo>
                <a:lnTo>
                  <a:pt x="162" y="417"/>
                </a:lnTo>
                <a:lnTo>
                  <a:pt x="193" y="409"/>
                </a:lnTo>
                <a:lnTo>
                  <a:pt x="223" y="405"/>
                </a:lnTo>
                <a:lnTo>
                  <a:pt x="254" y="405"/>
                </a:lnTo>
                <a:lnTo>
                  <a:pt x="254" y="405"/>
                </a:lnTo>
                <a:lnTo>
                  <a:pt x="286" y="405"/>
                </a:lnTo>
                <a:lnTo>
                  <a:pt x="318" y="409"/>
                </a:lnTo>
                <a:lnTo>
                  <a:pt x="351" y="417"/>
                </a:lnTo>
                <a:lnTo>
                  <a:pt x="383" y="427"/>
                </a:lnTo>
                <a:lnTo>
                  <a:pt x="383" y="427"/>
                </a:lnTo>
                <a:lnTo>
                  <a:pt x="387" y="429"/>
                </a:lnTo>
                <a:lnTo>
                  <a:pt x="389" y="433"/>
                </a:lnTo>
                <a:lnTo>
                  <a:pt x="391" y="437"/>
                </a:lnTo>
                <a:lnTo>
                  <a:pt x="391" y="441"/>
                </a:lnTo>
                <a:lnTo>
                  <a:pt x="391" y="441"/>
                </a:lnTo>
                <a:lnTo>
                  <a:pt x="389" y="445"/>
                </a:lnTo>
                <a:lnTo>
                  <a:pt x="385" y="449"/>
                </a:lnTo>
                <a:lnTo>
                  <a:pt x="381" y="449"/>
                </a:lnTo>
                <a:lnTo>
                  <a:pt x="375" y="449"/>
                </a:lnTo>
                <a:lnTo>
                  <a:pt x="375" y="449"/>
                </a:lnTo>
                <a:lnTo>
                  <a:pt x="345" y="441"/>
                </a:lnTo>
                <a:lnTo>
                  <a:pt x="314" y="433"/>
                </a:lnTo>
                <a:lnTo>
                  <a:pt x="284" y="429"/>
                </a:lnTo>
                <a:lnTo>
                  <a:pt x="254" y="429"/>
                </a:lnTo>
                <a:lnTo>
                  <a:pt x="254" y="429"/>
                </a:lnTo>
                <a:lnTo>
                  <a:pt x="225" y="429"/>
                </a:lnTo>
                <a:lnTo>
                  <a:pt x="197" y="433"/>
                </a:lnTo>
                <a:lnTo>
                  <a:pt x="168" y="441"/>
                </a:lnTo>
                <a:lnTo>
                  <a:pt x="142" y="449"/>
                </a:lnTo>
                <a:lnTo>
                  <a:pt x="142" y="449"/>
                </a:lnTo>
                <a:close/>
                <a:moveTo>
                  <a:pt x="142" y="370"/>
                </a:moveTo>
                <a:lnTo>
                  <a:pt x="142" y="370"/>
                </a:lnTo>
                <a:lnTo>
                  <a:pt x="138" y="370"/>
                </a:lnTo>
                <a:lnTo>
                  <a:pt x="132" y="370"/>
                </a:lnTo>
                <a:lnTo>
                  <a:pt x="130" y="368"/>
                </a:lnTo>
                <a:lnTo>
                  <a:pt x="126" y="364"/>
                </a:lnTo>
                <a:lnTo>
                  <a:pt x="126" y="364"/>
                </a:lnTo>
                <a:lnTo>
                  <a:pt x="126" y="358"/>
                </a:lnTo>
                <a:lnTo>
                  <a:pt x="126" y="354"/>
                </a:lnTo>
                <a:lnTo>
                  <a:pt x="130" y="350"/>
                </a:lnTo>
                <a:lnTo>
                  <a:pt x="134" y="348"/>
                </a:lnTo>
                <a:lnTo>
                  <a:pt x="134" y="348"/>
                </a:lnTo>
                <a:lnTo>
                  <a:pt x="162" y="338"/>
                </a:lnTo>
                <a:lnTo>
                  <a:pt x="193" y="330"/>
                </a:lnTo>
                <a:lnTo>
                  <a:pt x="223" y="326"/>
                </a:lnTo>
                <a:lnTo>
                  <a:pt x="254" y="324"/>
                </a:lnTo>
                <a:lnTo>
                  <a:pt x="254" y="324"/>
                </a:lnTo>
                <a:lnTo>
                  <a:pt x="286" y="326"/>
                </a:lnTo>
                <a:lnTo>
                  <a:pt x="318" y="330"/>
                </a:lnTo>
                <a:lnTo>
                  <a:pt x="351" y="338"/>
                </a:lnTo>
                <a:lnTo>
                  <a:pt x="383" y="348"/>
                </a:lnTo>
                <a:lnTo>
                  <a:pt x="383" y="348"/>
                </a:lnTo>
                <a:lnTo>
                  <a:pt x="387" y="350"/>
                </a:lnTo>
                <a:lnTo>
                  <a:pt x="389" y="354"/>
                </a:lnTo>
                <a:lnTo>
                  <a:pt x="391" y="358"/>
                </a:lnTo>
                <a:lnTo>
                  <a:pt x="391" y="362"/>
                </a:lnTo>
                <a:lnTo>
                  <a:pt x="391" y="362"/>
                </a:lnTo>
                <a:lnTo>
                  <a:pt x="389" y="366"/>
                </a:lnTo>
                <a:lnTo>
                  <a:pt x="385" y="370"/>
                </a:lnTo>
                <a:lnTo>
                  <a:pt x="381" y="370"/>
                </a:lnTo>
                <a:lnTo>
                  <a:pt x="375" y="370"/>
                </a:lnTo>
                <a:lnTo>
                  <a:pt x="375" y="370"/>
                </a:lnTo>
                <a:lnTo>
                  <a:pt x="345" y="362"/>
                </a:lnTo>
                <a:lnTo>
                  <a:pt x="314" y="354"/>
                </a:lnTo>
                <a:lnTo>
                  <a:pt x="284" y="350"/>
                </a:lnTo>
                <a:lnTo>
                  <a:pt x="254" y="350"/>
                </a:lnTo>
                <a:lnTo>
                  <a:pt x="254" y="350"/>
                </a:lnTo>
                <a:lnTo>
                  <a:pt x="225" y="350"/>
                </a:lnTo>
                <a:lnTo>
                  <a:pt x="197" y="354"/>
                </a:lnTo>
                <a:lnTo>
                  <a:pt x="168" y="360"/>
                </a:lnTo>
                <a:lnTo>
                  <a:pt x="142" y="370"/>
                </a:lnTo>
                <a:lnTo>
                  <a:pt x="142" y="370"/>
                </a:lnTo>
                <a:close/>
                <a:moveTo>
                  <a:pt x="142" y="299"/>
                </a:moveTo>
                <a:lnTo>
                  <a:pt x="142" y="299"/>
                </a:lnTo>
                <a:lnTo>
                  <a:pt x="138" y="299"/>
                </a:lnTo>
                <a:lnTo>
                  <a:pt x="132" y="297"/>
                </a:lnTo>
                <a:lnTo>
                  <a:pt x="130" y="295"/>
                </a:lnTo>
                <a:lnTo>
                  <a:pt x="126" y="291"/>
                </a:lnTo>
                <a:lnTo>
                  <a:pt x="126" y="291"/>
                </a:lnTo>
                <a:lnTo>
                  <a:pt x="126" y="287"/>
                </a:lnTo>
                <a:lnTo>
                  <a:pt x="126" y="281"/>
                </a:lnTo>
                <a:lnTo>
                  <a:pt x="130" y="277"/>
                </a:lnTo>
                <a:lnTo>
                  <a:pt x="134" y="275"/>
                </a:lnTo>
                <a:lnTo>
                  <a:pt x="134" y="275"/>
                </a:lnTo>
                <a:lnTo>
                  <a:pt x="162" y="265"/>
                </a:lnTo>
                <a:lnTo>
                  <a:pt x="193" y="259"/>
                </a:lnTo>
                <a:lnTo>
                  <a:pt x="223" y="255"/>
                </a:lnTo>
                <a:lnTo>
                  <a:pt x="254" y="253"/>
                </a:lnTo>
                <a:lnTo>
                  <a:pt x="254" y="253"/>
                </a:lnTo>
                <a:lnTo>
                  <a:pt x="286" y="255"/>
                </a:lnTo>
                <a:lnTo>
                  <a:pt x="318" y="259"/>
                </a:lnTo>
                <a:lnTo>
                  <a:pt x="351" y="265"/>
                </a:lnTo>
                <a:lnTo>
                  <a:pt x="383" y="275"/>
                </a:lnTo>
                <a:lnTo>
                  <a:pt x="383" y="275"/>
                </a:lnTo>
                <a:lnTo>
                  <a:pt x="387" y="277"/>
                </a:lnTo>
                <a:lnTo>
                  <a:pt x="389" y="281"/>
                </a:lnTo>
                <a:lnTo>
                  <a:pt x="391" y="285"/>
                </a:lnTo>
                <a:lnTo>
                  <a:pt x="391" y="291"/>
                </a:lnTo>
                <a:lnTo>
                  <a:pt x="391" y="291"/>
                </a:lnTo>
                <a:lnTo>
                  <a:pt x="389" y="295"/>
                </a:lnTo>
                <a:lnTo>
                  <a:pt x="385" y="297"/>
                </a:lnTo>
                <a:lnTo>
                  <a:pt x="381" y="299"/>
                </a:lnTo>
                <a:lnTo>
                  <a:pt x="375" y="299"/>
                </a:lnTo>
                <a:lnTo>
                  <a:pt x="375" y="299"/>
                </a:lnTo>
                <a:lnTo>
                  <a:pt x="345" y="289"/>
                </a:lnTo>
                <a:lnTo>
                  <a:pt x="314" y="283"/>
                </a:lnTo>
                <a:lnTo>
                  <a:pt x="284" y="279"/>
                </a:lnTo>
                <a:lnTo>
                  <a:pt x="254" y="277"/>
                </a:lnTo>
                <a:lnTo>
                  <a:pt x="254" y="277"/>
                </a:lnTo>
                <a:lnTo>
                  <a:pt x="225" y="279"/>
                </a:lnTo>
                <a:lnTo>
                  <a:pt x="197" y="283"/>
                </a:lnTo>
                <a:lnTo>
                  <a:pt x="168" y="289"/>
                </a:lnTo>
                <a:lnTo>
                  <a:pt x="142" y="299"/>
                </a:lnTo>
                <a:lnTo>
                  <a:pt x="142" y="299"/>
                </a:lnTo>
                <a:close/>
                <a:moveTo>
                  <a:pt x="142" y="223"/>
                </a:moveTo>
                <a:lnTo>
                  <a:pt x="142" y="223"/>
                </a:lnTo>
                <a:lnTo>
                  <a:pt x="138" y="225"/>
                </a:lnTo>
                <a:lnTo>
                  <a:pt x="132" y="223"/>
                </a:lnTo>
                <a:lnTo>
                  <a:pt x="130" y="221"/>
                </a:lnTo>
                <a:lnTo>
                  <a:pt x="126" y="216"/>
                </a:lnTo>
                <a:lnTo>
                  <a:pt x="126" y="216"/>
                </a:lnTo>
                <a:lnTo>
                  <a:pt x="126" y="210"/>
                </a:lnTo>
                <a:lnTo>
                  <a:pt x="126" y="206"/>
                </a:lnTo>
                <a:lnTo>
                  <a:pt x="130" y="202"/>
                </a:lnTo>
                <a:lnTo>
                  <a:pt x="134" y="200"/>
                </a:lnTo>
                <a:lnTo>
                  <a:pt x="134" y="200"/>
                </a:lnTo>
                <a:lnTo>
                  <a:pt x="162" y="190"/>
                </a:lnTo>
                <a:lnTo>
                  <a:pt x="193" y="182"/>
                </a:lnTo>
                <a:lnTo>
                  <a:pt x="223" y="178"/>
                </a:lnTo>
                <a:lnTo>
                  <a:pt x="254" y="178"/>
                </a:lnTo>
                <a:lnTo>
                  <a:pt x="254" y="178"/>
                </a:lnTo>
                <a:lnTo>
                  <a:pt x="286" y="178"/>
                </a:lnTo>
                <a:lnTo>
                  <a:pt x="318" y="184"/>
                </a:lnTo>
                <a:lnTo>
                  <a:pt x="351" y="190"/>
                </a:lnTo>
                <a:lnTo>
                  <a:pt x="383" y="200"/>
                </a:lnTo>
                <a:lnTo>
                  <a:pt x="383" y="200"/>
                </a:lnTo>
                <a:lnTo>
                  <a:pt x="387" y="202"/>
                </a:lnTo>
                <a:lnTo>
                  <a:pt x="389" y="206"/>
                </a:lnTo>
                <a:lnTo>
                  <a:pt x="391" y="210"/>
                </a:lnTo>
                <a:lnTo>
                  <a:pt x="391" y="214"/>
                </a:lnTo>
                <a:lnTo>
                  <a:pt x="391" y="214"/>
                </a:lnTo>
                <a:lnTo>
                  <a:pt x="389" y="221"/>
                </a:lnTo>
                <a:lnTo>
                  <a:pt x="385" y="223"/>
                </a:lnTo>
                <a:lnTo>
                  <a:pt x="381" y="225"/>
                </a:lnTo>
                <a:lnTo>
                  <a:pt x="375" y="223"/>
                </a:lnTo>
                <a:lnTo>
                  <a:pt x="375" y="223"/>
                </a:lnTo>
                <a:lnTo>
                  <a:pt x="345" y="214"/>
                </a:lnTo>
                <a:lnTo>
                  <a:pt x="314" y="208"/>
                </a:lnTo>
                <a:lnTo>
                  <a:pt x="284" y="204"/>
                </a:lnTo>
                <a:lnTo>
                  <a:pt x="254" y="202"/>
                </a:lnTo>
                <a:lnTo>
                  <a:pt x="254" y="202"/>
                </a:lnTo>
                <a:lnTo>
                  <a:pt x="225" y="204"/>
                </a:lnTo>
                <a:lnTo>
                  <a:pt x="197" y="206"/>
                </a:lnTo>
                <a:lnTo>
                  <a:pt x="168" y="214"/>
                </a:lnTo>
                <a:lnTo>
                  <a:pt x="142" y="223"/>
                </a:lnTo>
                <a:lnTo>
                  <a:pt x="142" y="223"/>
                </a:lnTo>
                <a:close/>
                <a:moveTo>
                  <a:pt x="142" y="154"/>
                </a:moveTo>
                <a:lnTo>
                  <a:pt x="142" y="154"/>
                </a:lnTo>
                <a:lnTo>
                  <a:pt x="138" y="156"/>
                </a:lnTo>
                <a:lnTo>
                  <a:pt x="132" y="154"/>
                </a:lnTo>
                <a:lnTo>
                  <a:pt x="130" y="152"/>
                </a:lnTo>
                <a:lnTo>
                  <a:pt x="126" y="148"/>
                </a:lnTo>
                <a:lnTo>
                  <a:pt x="126" y="148"/>
                </a:lnTo>
                <a:lnTo>
                  <a:pt x="126" y="144"/>
                </a:lnTo>
                <a:lnTo>
                  <a:pt x="126" y="138"/>
                </a:lnTo>
                <a:lnTo>
                  <a:pt x="130" y="134"/>
                </a:lnTo>
                <a:lnTo>
                  <a:pt x="134" y="131"/>
                </a:lnTo>
                <a:lnTo>
                  <a:pt x="134" y="131"/>
                </a:lnTo>
                <a:lnTo>
                  <a:pt x="162" y="121"/>
                </a:lnTo>
                <a:lnTo>
                  <a:pt x="193" y="115"/>
                </a:lnTo>
                <a:lnTo>
                  <a:pt x="223" y="111"/>
                </a:lnTo>
                <a:lnTo>
                  <a:pt x="254" y="109"/>
                </a:lnTo>
                <a:lnTo>
                  <a:pt x="254" y="109"/>
                </a:lnTo>
                <a:lnTo>
                  <a:pt x="286" y="111"/>
                </a:lnTo>
                <a:lnTo>
                  <a:pt x="318" y="115"/>
                </a:lnTo>
                <a:lnTo>
                  <a:pt x="351" y="121"/>
                </a:lnTo>
                <a:lnTo>
                  <a:pt x="383" y="131"/>
                </a:lnTo>
                <a:lnTo>
                  <a:pt x="383" y="131"/>
                </a:lnTo>
                <a:lnTo>
                  <a:pt x="387" y="134"/>
                </a:lnTo>
                <a:lnTo>
                  <a:pt x="389" y="138"/>
                </a:lnTo>
                <a:lnTo>
                  <a:pt x="391" y="142"/>
                </a:lnTo>
                <a:lnTo>
                  <a:pt x="391" y="148"/>
                </a:lnTo>
                <a:lnTo>
                  <a:pt x="391" y="148"/>
                </a:lnTo>
                <a:lnTo>
                  <a:pt x="389" y="152"/>
                </a:lnTo>
                <a:lnTo>
                  <a:pt x="385" y="154"/>
                </a:lnTo>
                <a:lnTo>
                  <a:pt x="381" y="156"/>
                </a:lnTo>
                <a:lnTo>
                  <a:pt x="375" y="156"/>
                </a:lnTo>
                <a:lnTo>
                  <a:pt x="375" y="156"/>
                </a:lnTo>
                <a:lnTo>
                  <a:pt x="345" y="146"/>
                </a:lnTo>
                <a:lnTo>
                  <a:pt x="314" y="140"/>
                </a:lnTo>
                <a:lnTo>
                  <a:pt x="284" y="136"/>
                </a:lnTo>
                <a:lnTo>
                  <a:pt x="254" y="134"/>
                </a:lnTo>
                <a:lnTo>
                  <a:pt x="254" y="134"/>
                </a:lnTo>
                <a:lnTo>
                  <a:pt x="225" y="136"/>
                </a:lnTo>
                <a:lnTo>
                  <a:pt x="197" y="140"/>
                </a:lnTo>
                <a:lnTo>
                  <a:pt x="168" y="146"/>
                </a:lnTo>
                <a:lnTo>
                  <a:pt x="142" y="154"/>
                </a:lnTo>
                <a:lnTo>
                  <a:pt x="142" y="154"/>
                </a:lnTo>
                <a:close/>
                <a:moveTo>
                  <a:pt x="871" y="125"/>
                </a:moveTo>
                <a:lnTo>
                  <a:pt x="871" y="125"/>
                </a:lnTo>
                <a:lnTo>
                  <a:pt x="877" y="125"/>
                </a:lnTo>
                <a:lnTo>
                  <a:pt x="885" y="129"/>
                </a:lnTo>
                <a:lnTo>
                  <a:pt x="891" y="131"/>
                </a:lnTo>
                <a:lnTo>
                  <a:pt x="895" y="138"/>
                </a:lnTo>
                <a:lnTo>
                  <a:pt x="901" y="142"/>
                </a:lnTo>
                <a:lnTo>
                  <a:pt x="903" y="150"/>
                </a:lnTo>
                <a:lnTo>
                  <a:pt x="905" y="156"/>
                </a:lnTo>
                <a:lnTo>
                  <a:pt x="907" y="164"/>
                </a:lnTo>
                <a:lnTo>
                  <a:pt x="907" y="682"/>
                </a:lnTo>
                <a:lnTo>
                  <a:pt x="907" y="682"/>
                </a:lnTo>
                <a:lnTo>
                  <a:pt x="905" y="690"/>
                </a:lnTo>
                <a:lnTo>
                  <a:pt x="903" y="696"/>
                </a:lnTo>
                <a:lnTo>
                  <a:pt x="899" y="702"/>
                </a:lnTo>
                <a:lnTo>
                  <a:pt x="895" y="708"/>
                </a:lnTo>
                <a:lnTo>
                  <a:pt x="889" y="712"/>
                </a:lnTo>
                <a:lnTo>
                  <a:pt x="883" y="716"/>
                </a:lnTo>
                <a:lnTo>
                  <a:pt x="877" y="719"/>
                </a:lnTo>
                <a:lnTo>
                  <a:pt x="869" y="721"/>
                </a:lnTo>
                <a:lnTo>
                  <a:pt x="626" y="721"/>
                </a:lnTo>
                <a:lnTo>
                  <a:pt x="626" y="793"/>
                </a:lnTo>
                <a:lnTo>
                  <a:pt x="626" y="793"/>
                </a:lnTo>
                <a:lnTo>
                  <a:pt x="626" y="793"/>
                </a:lnTo>
                <a:lnTo>
                  <a:pt x="624" y="799"/>
                </a:lnTo>
                <a:lnTo>
                  <a:pt x="620" y="806"/>
                </a:lnTo>
                <a:lnTo>
                  <a:pt x="620" y="806"/>
                </a:lnTo>
                <a:lnTo>
                  <a:pt x="614" y="808"/>
                </a:lnTo>
                <a:lnTo>
                  <a:pt x="608" y="810"/>
                </a:lnTo>
                <a:lnTo>
                  <a:pt x="602" y="808"/>
                </a:lnTo>
                <a:lnTo>
                  <a:pt x="596" y="804"/>
                </a:lnTo>
                <a:lnTo>
                  <a:pt x="545" y="741"/>
                </a:lnTo>
                <a:lnTo>
                  <a:pt x="492" y="808"/>
                </a:lnTo>
                <a:lnTo>
                  <a:pt x="492" y="808"/>
                </a:lnTo>
                <a:lnTo>
                  <a:pt x="486" y="812"/>
                </a:lnTo>
                <a:lnTo>
                  <a:pt x="478" y="814"/>
                </a:lnTo>
                <a:lnTo>
                  <a:pt x="478" y="814"/>
                </a:lnTo>
                <a:lnTo>
                  <a:pt x="472" y="814"/>
                </a:lnTo>
                <a:lnTo>
                  <a:pt x="468" y="810"/>
                </a:lnTo>
                <a:lnTo>
                  <a:pt x="464" y="804"/>
                </a:lnTo>
                <a:lnTo>
                  <a:pt x="462" y="797"/>
                </a:lnTo>
                <a:lnTo>
                  <a:pt x="462" y="721"/>
                </a:lnTo>
                <a:lnTo>
                  <a:pt x="39" y="721"/>
                </a:lnTo>
                <a:lnTo>
                  <a:pt x="39" y="721"/>
                </a:lnTo>
                <a:lnTo>
                  <a:pt x="31" y="719"/>
                </a:lnTo>
                <a:lnTo>
                  <a:pt x="23" y="716"/>
                </a:lnTo>
                <a:lnTo>
                  <a:pt x="17" y="712"/>
                </a:lnTo>
                <a:lnTo>
                  <a:pt x="11" y="708"/>
                </a:lnTo>
                <a:lnTo>
                  <a:pt x="7" y="702"/>
                </a:lnTo>
                <a:lnTo>
                  <a:pt x="3" y="696"/>
                </a:lnTo>
                <a:lnTo>
                  <a:pt x="0" y="690"/>
                </a:lnTo>
                <a:lnTo>
                  <a:pt x="0" y="682"/>
                </a:lnTo>
                <a:lnTo>
                  <a:pt x="0" y="164"/>
                </a:lnTo>
                <a:lnTo>
                  <a:pt x="0" y="164"/>
                </a:lnTo>
                <a:lnTo>
                  <a:pt x="0" y="156"/>
                </a:lnTo>
                <a:lnTo>
                  <a:pt x="3" y="150"/>
                </a:lnTo>
                <a:lnTo>
                  <a:pt x="9" y="138"/>
                </a:lnTo>
                <a:lnTo>
                  <a:pt x="21" y="129"/>
                </a:lnTo>
                <a:lnTo>
                  <a:pt x="27" y="127"/>
                </a:lnTo>
                <a:lnTo>
                  <a:pt x="33" y="125"/>
                </a:lnTo>
                <a:lnTo>
                  <a:pt x="33" y="75"/>
                </a:lnTo>
                <a:lnTo>
                  <a:pt x="33" y="75"/>
                </a:lnTo>
                <a:lnTo>
                  <a:pt x="33" y="67"/>
                </a:lnTo>
                <a:lnTo>
                  <a:pt x="37" y="61"/>
                </a:lnTo>
                <a:lnTo>
                  <a:pt x="43" y="55"/>
                </a:lnTo>
                <a:lnTo>
                  <a:pt x="49" y="51"/>
                </a:lnTo>
                <a:lnTo>
                  <a:pt x="49" y="51"/>
                </a:lnTo>
                <a:lnTo>
                  <a:pt x="75" y="38"/>
                </a:lnTo>
                <a:lnTo>
                  <a:pt x="102" y="26"/>
                </a:lnTo>
                <a:lnTo>
                  <a:pt x="128" y="18"/>
                </a:lnTo>
                <a:lnTo>
                  <a:pt x="154" y="10"/>
                </a:lnTo>
                <a:lnTo>
                  <a:pt x="181" y="6"/>
                </a:lnTo>
                <a:lnTo>
                  <a:pt x="207" y="2"/>
                </a:lnTo>
                <a:lnTo>
                  <a:pt x="233" y="0"/>
                </a:lnTo>
                <a:lnTo>
                  <a:pt x="260" y="0"/>
                </a:lnTo>
                <a:lnTo>
                  <a:pt x="260" y="0"/>
                </a:lnTo>
                <a:lnTo>
                  <a:pt x="284" y="0"/>
                </a:lnTo>
                <a:lnTo>
                  <a:pt x="308" y="2"/>
                </a:lnTo>
                <a:lnTo>
                  <a:pt x="332" y="6"/>
                </a:lnTo>
                <a:lnTo>
                  <a:pt x="357" y="12"/>
                </a:lnTo>
                <a:lnTo>
                  <a:pt x="381" y="18"/>
                </a:lnTo>
                <a:lnTo>
                  <a:pt x="403" y="26"/>
                </a:lnTo>
                <a:lnTo>
                  <a:pt x="452" y="46"/>
                </a:lnTo>
                <a:lnTo>
                  <a:pt x="452" y="46"/>
                </a:lnTo>
                <a:lnTo>
                  <a:pt x="476" y="34"/>
                </a:lnTo>
                <a:lnTo>
                  <a:pt x="503" y="24"/>
                </a:lnTo>
                <a:lnTo>
                  <a:pt x="527" y="16"/>
                </a:lnTo>
                <a:lnTo>
                  <a:pt x="553" y="10"/>
                </a:lnTo>
                <a:lnTo>
                  <a:pt x="577" y="4"/>
                </a:lnTo>
                <a:lnTo>
                  <a:pt x="604" y="2"/>
                </a:lnTo>
                <a:lnTo>
                  <a:pt x="628" y="0"/>
                </a:lnTo>
                <a:lnTo>
                  <a:pt x="652" y="0"/>
                </a:lnTo>
                <a:lnTo>
                  <a:pt x="652" y="0"/>
                </a:lnTo>
                <a:lnTo>
                  <a:pt x="679" y="0"/>
                </a:lnTo>
                <a:lnTo>
                  <a:pt x="705" y="4"/>
                </a:lnTo>
                <a:lnTo>
                  <a:pt x="729" y="8"/>
                </a:lnTo>
                <a:lnTo>
                  <a:pt x="756" y="14"/>
                </a:lnTo>
                <a:lnTo>
                  <a:pt x="780" y="20"/>
                </a:lnTo>
                <a:lnTo>
                  <a:pt x="806" y="28"/>
                </a:lnTo>
                <a:lnTo>
                  <a:pt x="830" y="38"/>
                </a:lnTo>
                <a:lnTo>
                  <a:pt x="855" y="51"/>
                </a:lnTo>
                <a:lnTo>
                  <a:pt x="855" y="51"/>
                </a:lnTo>
                <a:lnTo>
                  <a:pt x="863" y="55"/>
                </a:lnTo>
                <a:lnTo>
                  <a:pt x="867" y="61"/>
                </a:lnTo>
                <a:lnTo>
                  <a:pt x="869" y="67"/>
                </a:lnTo>
                <a:lnTo>
                  <a:pt x="871" y="75"/>
                </a:lnTo>
                <a:lnTo>
                  <a:pt x="871" y="75"/>
                </a:lnTo>
                <a:lnTo>
                  <a:pt x="871" y="125"/>
                </a:lnTo>
                <a:lnTo>
                  <a:pt x="871" y="125"/>
                </a:lnTo>
                <a:close/>
                <a:moveTo>
                  <a:pt x="626" y="557"/>
                </a:moveTo>
                <a:lnTo>
                  <a:pt x="626" y="557"/>
                </a:lnTo>
                <a:lnTo>
                  <a:pt x="652" y="557"/>
                </a:lnTo>
                <a:lnTo>
                  <a:pt x="652" y="557"/>
                </a:lnTo>
                <a:lnTo>
                  <a:pt x="695" y="559"/>
                </a:lnTo>
                <a:lnTo>
                  <a:pt x="735" y="567"/>
                </a:lnTo>
                <a:lnTo>
                  <a:pt x="776" y="577"/>
                </a:lnTo>
                <a:lnTo>
                  <a:pt x="816" y="593"/>
                </a:lnTo>
                <a:lnTo>
                  <a:pt x="816" y="91"/>
                </a:lnTo>
                <a:lnTo>
                  <a:pt x="816" y="91"/>
                </a:lnTo>
                <a:lnTo>
                  <a:pt x="776" y="75"/>
                </a:lnTo>
                <a:lnTo>
                  <a:pt x="735" y="63"/>
                </a:lnTo>
                <a:lnTo>
                  <a:pt x="693" y="55"/>
                </a:lnTo>
                <a:lnTo>
                  <a:pt x="652" y="53"/>
                </a:lnTo>
                <a:lnTo>
                  <a:pt x="652" y="53"/>
                </a:lnTo>
                <a:lnTo>
                  <a:pt x="626" y="53"/>
                </a:lnTo>
                <a:lnTo>
                  <a:pt x="626" y="557"/>
                </a:lnTo>
                <a:lnTo>
                  <a:pt x="626" y="557"/>
                </a:lnTo>
                <a:close/>
                <a:moveTo>
                  <a:pt x="260" y="53"/>
                </a:moveTo>
                <a:lnTo>
                  <a:pt x="260" y="53"/>
                </a:lnTo>
                <a:lnTo>
                  <a:pt x="237" y="53"/>
                </a:lnTo>
                <a:lnTo>
                  <a:pt x="217" y="55"/>
                </a:lnTo>
                <a:lnTo>
                  <a:pt x="195" y="57"/>
                </a:lnTo>
                <a:lnTo>
                  <a:pt x="173" y="61"/>
                </a:lnTo>
                <a:lnTo>
                  <a:pt x="152" y="67"/>
                </a:lnTo>
                <a:lnTo>
                  <a:pt x="130" y="73"/>
                </a:lnTo>
                <a:lnTo>
                  <a:pt x="108" y="81"/>
                </a:lnTo>
                <a:lnTo>
                  <a:pt x="85" y="91"/>
                </a:lnTo>
                <a:lnTo>
                  <a:pt x="85" y="593"/>
                </a:lnTo>
                <a:lnTo>
                  <a:pt x="85" y="593"/>
                </a:lnTo>
                <a:lnTo>
                  <a:pt x="108" y="583"/>
                </a:lnTo>
                <a:lnTo>
                  <a:pt x="130" y="575"/>
                </a:lnTo>
                <a:lnTo>
                  <a:pt x="152" y="569"/>
                </a:lnTo>
                <a:lnTo>
                  <a:pt x="173" y="565"/>
                </a:lnTo>
                <a:lnTo>
                  <a:pt x="195" y="561"/>
                </a:lnTo>
                <a:lnTo>
                  <a:pt x="217" y="557"/>
                </a:lnTo>
                <a:lnTo>
                  <a:pt x="260" y="557"/>
                </a:lnTo>
                <a:lnTo>
                  <a:pt x="260" y="557"/>
                </a:lnTo>
                <a:lnTo>
                  <a:pt x="302" y="559"/>
                </a:lnTo>
                <a:lnTo>
                  <a:pt x="343" y="567"/>
                </a:lnTo>
                <a:lnTo>
                  <a:pt x="383" y="577"/>
                </a:lnTo>
                <a:lnTo>
                  <a:pt x="424" y="593"/>
                </a:lnTo>
                <a:lnTo>
                  <a:pt x="424" y="91"/>
                </a:lnTo>
                <a:lnTo>
                  <a:pt x="424" y="91"/>
                </a:lnTo>
                <a:lnTo>
                  <a:pt x="383" y="75"/>
                </a:lnTo>
                <a:lnTo>
                  <a:pt x="343" y="63"/>
                </a:lnTo>
                <a:lnTo>
                  <a:pt x="300" y="55"/>
                </a:lnTo>
                <a:lnTo>
                  <a:pt x="260" y="53"/>
                </a:lnTo>
                <a:lnTo>
                  <a:pt x="260" y="53"/>
                </a:lnTo>
                <a:close/>
              </a:path>
            </a:pathLst>
          </a:custGeom>
          <a:solidFill>
            <a:srgbClr val="8FA6A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944216" y="2517147"/>
            <a:ext cx="4096429" cy="864870"/>
            <a:chOff x="5944216" y="2517147"/>
            <a:chExt cx="4096429" cy="864870"/>
          </a:xfrm>
        </p:grpSpPr>
        <p:sp>
          <p:nvSpPr>
            <p:cNvPr id="63" name="文本框 62"/>
            <p:cNvSpPr txBox="1"/>
            <p:nvPr/>
          </p:nvSpPr>
          <p:spPr>
            <a:xfrm>
              <a:off x="6946900" y="2596515"/>
              <a:ext cx="3093745" cy="70788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424B51"/>
                  </a:solidFill>
                </a14:hiddenFill>
              </a:ext>
            </a:ex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000" b="1" kern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Only accomplish the task that </a:t>
              </a:r>
              <a:r>
                <a:rPr lang="en-US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interests you</a:t>
              </a:r>
              <a:endParaRPr lang="en-US" altLang="zh-CN" sz="2000" b="1" kern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5944216" y="2517147"/>
              <a:ext cx="863430" cy="864870"/>
              <a:chOff x="1518" y="3639"/>
              <a:chExt cx="1398" cy="1400"/>
            </a:xfrm>
          </p:grpSpPr>
          <p:sp>
            <p:nvSpPr>
              <p:cNvPr id="10" name="菱形 9"/>
              <p:cNvSpPr/>
              <p:nvPr/>
            </p:nvSpPr>
            <p:spPr>
              <a:xfrm>
                <a:off x="1518" y="3639"/>
                <a:ext cx="1398" cy="1400"/>
              </a:xfrm>
              <a:prstGeom prst="diamond">
                <a:avLst/>
              </a:prstGeom>
              <a:solidFill>
                <a:srgbClr val="A673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" name="Freeform 11"/>
              <p:cNvSpPr>
                <a:spLocks noEditPoints="1"/>
              </p:cNvSpPr>
              <p:nvPr/>
            </p:nvSpPr>
            <p:spPr>
              <a:xfrm>
                <a:off x="1730" y="3868"/>
                <a:ext cx="939" cy="779"/>
              </a:xfrm>
              <a:custGeom>
                <a:avLst/>
                <a:gdLst/>
                <a:ahLst/>
                <a:cxnLst>
                  <a:cxn ang="0">
                    <a:pos x="344263" y="103523"/>
                  </a:cxn>
                  <a:cxn ang="0">
                    <a:pos x="323077" y="124759"/>
                  </a:cxn>
                  <a:cxn ang="0">
                    <a:pos x="344263" y="147322"/>
                  </a:cxn>
                  <a:cxn ang="0">
                    <a:pos x="366772" y="124759"/>
                  </a:cxn>
                  <a:cxn ang="0">
                    <a:pos x="344263" y="103523"/>
                  </a:cxn>
                  <a:cxn ang="0">
                    <a:pos x="35750" y="103523"/>
                  </a:cxn>
                  <a:cxn ang="0">
                    <a:pos x="14565" y="124759"/>
                  </a:cxn>
                  <a:cxn ang="0">
                    <a:pos x="35750" y="147322"/>
                  </a:cxn>
                  <a:cxn ang="0">
                    <a:pos x="56936" y="124759"/>
                  </a:cxn>
                  <a:cxn ang="0">
                    <a:pos x="35750" y="103523"/>
                  </a:cxn>
                  <a:cxn ang="0">
                    <a:pos x="280706" y="65034"/>
                  </a:cxn>
                  <a:cxn ang="0">
                    <a:pos x="248928" y="96887"/>
                  </a:cxn>
                  <a:cxn ang="0">
                    <a:pos x="280706" y="128741"/>
                  </a:cxn>
                  <a:cxn ang="0">
                    <a:pos x="312485" y="96887"/>
                  </a:cxn>
                  <a:cxn ang="0">
                    <a:pos x="280706" y="65034"/>
                  </a:cxn>
                  <a:cxn ang="0">
                    <a:pos x="380013" y="260136"/>
                  </a:cxn>
                  <a:cxn ang="0">
                    <a:pos x="342939" y="260136"/>
                  </a:cxn>
                  <a:cxn ang="0">
                    <a:pos x="342939" y="192447"/>
                  </a:cxn>
                  <a:cxn ang="0">
                    <a:pos x="334994" y="160594"/>
                  </a:cxn>
                  <a:cxn ang="0">
                    <a:pos x="344263" y="159267"/>
                  </a:cxn>
                  <a:cxn ang="0">
                    <a:pos x="380013" y="195102"/>
                  </a:cxn>
                  <a:cxn ang="0">
                    <a:pos x="380013" y="260136"/>
                  </a:cxn>
                  <a:cxn ang="0">
                    <a:pos x="99307" y="65034"/>
                  </a:cxn>
                  <a:cxn ang="0">
                    <a:pos x="67528" y="96887"/>
                  </a:cxn>
                  <a:cxn ang="0">
                    <a:pos x="99307" y="128741"/>
                  </a:cxn>
                  <a:cxn ang="0">
                    <a:pos x="131085" y="96887"/>
                  </a:cxn>
                  <a:cxn ang="0">
                    <a:pos x="99307" y="65034"/>
                  </a:cxn>
                  <a:cxn ang="0">
                    <a:pos x="35750" y="159267"/>
                  </a:cxn>
                  <a:cxn ang="0">
                    <a:pos x="45019" y="160594"/>
                  </a:cxn>
                  <a:cxn ang="0">
                    <a:pos x="37074" y="192447"/>
                  </a:cxn>
                  <a:cxn ang="0">
                    <a:pos x="37074" y="260136"/>
                  </a:cxn>
                  <a:cxn ang="0">
                    <a:pos x="0" y="260136"/>
                  </a:cxn>
                  <a:cxn ang="0">
                    <a:pos x="0" y="195102"/>
                  </a:cxn>
                  <a:cxn ang="0">
                    <a:pos x="35750" y="159267"/>
                  </a:cxn>
                  <a:cxn ang="0">
                    <a:pos x="190669" y="0"/>
                  </a:cxn>
                  <a:cxn ang="0">
                    <a:pos x="143001" y="47780"/>
                  </a:cxn>
                  <a:cxn ang="0">
                    <a:pos x="190669" y="95560"/>
                  </a:cxn>
                  <a:cxn ang="0">
                    <a:pos x="237012" y="47780"/>
                  </a:cxn>
                  <a:cxn ang="0">
                    <a:pos x="190669" y="0"/>
                  </a:cxn>
                  <a:cxn ang="0">
                    <a:pos x="332346" y="284026"/>
                  </a:cxn>
                  <a:cxn ang="0">
                    <a:pos x="275410" y="284026"/>
                  </a:cxn>
                  <a:cxn ang="0">
                    <a:pos x="275410" y="181830"/>
                  </a:cxn>
                  <a:cxn ang="0">
                    <a:pos x="266142" y="143340"/>
                  </a:cxn>
                  <a:cxn ang="0">
                    <a:pos x="280706" y="140686"/>
                  </a:cxn>
                  <a:cxn ang="0">
                    <a:pos x="332346" y="192447"/>
                  </a:cxn>
                  <a:cxn ang="0">
                    <a:pos x="332346" y="284026"/>
                  </a:cxn>
                  <a:cxn ang="0">
                    <a:pos x="104603" y="181830"/>
                  </a:cxn>
                  <a:cxn ang="0">
                    <a:pos x="104603" y="284026"/>
                  </a:cxn>
                  <a:cxn ang="0">
                    <a:pos x="48991" y="284026"/>
                  </a:cxn>
                  <a:cxn ang="0">
                    <a:pos x="48991" y="192447"/>
                  </a:cxn>
                  <a:cxn ang="0">
                    <a:pos x="99307" y="140686"/>
                  </a:cxn>
                  <a:cxn ang="0">
                    <a:pos x="113871" y="143340"/>
                  </a:cxn>
                  <a:cxn ang="0">
                    <a:pos x="104603" y="181830"/>
                  </a:cxn>
                  <a:cxn ang="0">
                    <a:pos x="116520" y="314552"/>
                  </a:cxn>
                  <a:cxn ang="0">
                    <a:pos x="264817" y="314552"/>
                  </a:cxn>
                  <a:cxn ang="0">
                    <a:pos x="264817" y="181830"/>
                  </a:cxn>
                  <a:cxn ang="0">
                    <a:pos x="190669" y="107505"/>
                  </a:cxn>
                  <a:cxn ang="0">
                    <a:pos x="116520" y="181830"/>
                  </a:cxn>
                  <a:cxn ang="0">
                    <a:pos x="116520" y="314552"/>
                  </a:cxn>
                </a:cxnLst>
                <a:rect l="0" t="0" r="0" b="0"/>
                <a:pathLst>
                  <a:path w="287" h="237">
                    <a:moveTo>
                      <a:pt x="260" y="78"/>
                    </a:moveTo>
                    <a:cubicBezTo>
                      <a:pt x="251" y="78"/>
                      <a:pt x="244" y="85"/>
                      <a:pt x="244" y="94"/>
                    </a:cubicBezTo>
                    <a:cubicBezTo>
                      <a:pt x="244" y="103"/>
                      <a:pt x="251" y="111"/>
                      <a:pt x="260" y="111"/>
                    </a:cubicBezTo>
                    <a:cubicBezTo>
                      <a:pt x="269" y="111"/>
                      <a:pt x="277" y="103"/>
                      <a:pt x="277" y="94"/>
                    </a:cubicBezTo>
                    <a:cubicBezTo>
                      <a:pt x="277" y="85"/>
                      <a:pt x="269" y="78"/>
                      <a:pt x="260" y="78"/>
                    </a:cubicBezTo>
                    <a:close/>
                    <a:moveTo>
                      <a:pt x="27" y="78"/>
                    </a:moveTo>
                    <a:cubicBezTo>
                      <a:pt x="18" y="78"/>
                      <a:pt x="11" y="85"/>
                      <a:pt x="11" y="94"/>
                    </a:cubicBezTo>
                    <a:cubicBezTo>
                      <a:pt x="11" y="103"/>
                      <a:pt x="18" y="111"/>
                      <a:pt x="27" y="111"/>
                    </a:cubicBezTo>
                    <a:cubicBezTo>
                      <a:pt x="36" y="111"/>
                      <a:pt x="43" y="103"/>
                      <a:pt x="43" y="94"/>
                    </a:cubicBezTo>
                    <a:cubicBezTo>
                      <a:pt x="43" y="85"/>
                      <a:pt x="36" y="78"/>
                      <a:pt x="27" y="78"/>
                    </a:cubicBezTo>
                    <a:close/>
                    <a:moveTo>
                      <a:pt x="212" y="49"/>
                    </a:moveTo>
                    <a:cubicBezTo>
                      <a:pt x="199" y="49"/>
                      <a:pt x="188" y="59"/>
                      <a:pt x="188" y="73"/>
                    </a:cubicBezTo>
                    <a:cubicBezTo>
                      <a:pt x="188" y="86"/>
                      <a:pt x="199" y="97"/>
                      <a:pt x="212" y="97"/>
                    </a:cubicBezTo>
                    <a:cubicBezTo>
                      <a:pt x="225" y="97"/>
                      <a:pt x="236" y="86"/>
                      <a:pt x="236" y="73"/>
                    </a:cubicBezTo>
                    <a:cubicBezTo>
                      <a:pt x="236" y="59"/>
                      <a:pt x="225" y="49"/>
                      <a:pt x="212" y="49"/>
                    </a:cubicBezTo>
                    <a:close/>
                    <a:moveTo>
                      <a:pt x="287" y="196"/>
                    </a:moveTo>
                    <a:cubicBezTo>
                      <a:pt x="259" y="196"/>
                      <a:pt x="259" y="196"/>
                      <a:pt x="259" y="196"/>
                    </a:cubicBezTo>
                    <a:cubicBezTo>
                      <a:pt x="259" y="145"/>
                      <a:pt x="259" y="145"/>
                      <a:pt x="259" y="145"/>
                    </a:cubicBezTo>
                    <a:cubicBezTo>
                      <a:pt x="259" y="136"/>
                      <a:pt x="257" y="128"/>
                      <a:pt x="253" y="121"/>
                    </a:cubicBezTo>
                    <a:cubicBezTo>
                      <a:pt x="255" y="120"/>
                      <a:pt x="258" y="120"/>
                      <a:pt x="260" y="120"/>
                    </a:cubicBezTo>
                    <a:cubicBezTo>
                      <a:pt x="275" y="120"/>
                      <a:pt x="287" y="132"/>
                      <a:pt x="287" y="147"/>
                    </a:cubicBezTo>
                    <a:lnTo>
                      <a:pt x="287" y="196"/>
                    </a:lnTo>
                    <a:close/>
                    <a:moveTo>
                      <a:pt x="75" y="49"/>
                    </a:moveTo>
                    <a:cubicBezTo>
                      <a:pt x="62" y="49"/>
                      <a:pt x="51" y="59"/>
                      <a:pt x="51" y="73"/>
                    </a:cubicBezTo>
                    <a:cubicBezTo>
                      <a:pt x="51" y="86"/>
                      <a:pt x="62" y="97"/>
                      <a:pt x="75" y="97"/>
                    </a:cubicBezTo>
                    <a:cubicBezTo>
                      <a:pt x="88" y="97"/>
                      <a:pt x="99" y="86"/>
                      <a:pt x="99" y="73"/>
                    </a:cubicBezTo>
                    <a:cubicBezTo>
                      <a:pt x="99" y="59"/>
                      <a:pt x="88" y="49"/>
                      <a:pt x="75" y="49"/>
                    </a:cubicBezTo>
                    <a:close/>
                    <a:moveTo>
                      <a:pt x="27" y="120"/>
                    </a:moveTo>
                    <a:cubicBezTo>
                      <a:pt x="29" y="120"/>
                      <a:pt x="32" y="120"/>
                      <a:pt x="34" y="121"/>
                    </a:cubicBezTo>
                    <a:cubicBezTo>
                      <a:pt x="30" y="128"/>
                      <a:pt x="28" y="136"/>
                      <a:pt x="28" y="145"/>
                    </a:cubicBezTo>
                    <a:cubicBezTo>
                      <a:pt x="28" y="196"/>
                      <a:pt x="28" y="196"/>
                      <a:pt x="28" y="196"/>
                    </a:cubicBezTo>
                    <a:cubicBezTo>
                      <a:pt x="0" y="196"/>
                      <a:pt x="0" y="196"/>
                      <a:pt x="0" y="196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132"/>
                      <a:pt x="12" y="120"/>
                      <a:pt x="27" y="120"/>
                    </a:cubicBezTo>
                    <a:close/>
                    <a:moveTo>
                      <a:pt x="144" y="0"/>
                    </a:moveTo>
                    <a:cubicBezTo>
                      <a:pt x="124" y="0"/>
                      <a:pt x="108" y="16"/>
                      <a:pt x="108" y="36"/>
                    </a:cubicBezTo>
                    <a:cubicBezTo>
                      <a:pt x="108" y="56"/>
                      <a:pt x="124" y="72"/>
                      <a:pt x="144" y="72"/>
                    </a:cubicBezTo>
                    <a:cubicBezTo>
                      <a:pt x="163" y="72"/>
                      <a:pt x="179" y="56"/>
                      <a:pt x="179" y="36"/>
                    </a:cubicBezTo>
                    <a:cubicBezTo>
                      <a:pt x="179" y="16"/>
                      <a:pt x="163" y="0"/>
                      <a:pt x="144" y="0"/>
                    </a:cubicBezTo>
                    <a:close/>
                    <a:moveTo>
                      <a:pt x="251" y="214"/>
                    </a:moveTo>
                    <a:cubicBezTo>
                      <a:pt x="208" y="214"/>
                      <a:pt x="208" y="214"/>
                      <a:pt x="208" y="214"/>
                    </a:cubicBezTo>
                    <a:cubicBezTo>
                      <a:pt x="208" y="137"/>
                      <a:pt x="208" y="137"/>
                      <a:pt x="208" y="137"/>
                    </a:cubicBezTo>
                    <a:cubicBezTo>
                      <a:pt x="208" y="127"/>
                      <a:pt x="206" y="117"/>
                      <a:pt x="201" y="108"/>
                    </a:cubicBezTo>
                    <a:cubicBezTo>
                      <a:pt x="205" y="107"/>
                      <a:pt x="208" y="106"/>
                      <a:pt x="212" y="106"/>
                    </a:cubicBezTo>
                    <a:cubicBezTo>
                      <a:pt x="233" y="106"/>
                      <a:pt x="251" y="124"/>
                      <a:pt x="251" y="145"/>
                    </a:cubicBezTo>
                    <a:lnTo>
                      <a:pt x="251" y="214"/>
                    </a:lnTo>
                    <a:close/>
                    <a:moveTo>
                      <a:pt x="79" y="137"/>
                    </a:moveTo>
                    <a:cubicBezTo>
                      <a:pt x="79" y="214"/>
                      <a:pt x="79" y="214"/>
                      <a:pt x="79" y="214"/>
                    </a:cubicBezTo>
                    <a:cubicBezTo>
                      <a:pt x="37" y="214"/>
                      <a:pt x="37" y="214"/>
                      <a:pt x="37" y="214"/>
                    </a:cubicBezTo>
                    <a:cubicBezTo>
                      <a:pt x="37" y="145"/>
                      <a:pt x="37" y="145"/>
                      <a:pt x="37" y="145"/>
                    </a:cubicBezTo>
                    <a:cubicBezTo>
                      <a:pt x="37" y="124"/>
                      <a:pt x="54" y="106"/>
                      <a:pt x="75" y="106"/>
                    </a:cubicBezTo>
                    <a:cubicBezTo>
                      <a:pt x="79" y="106"/>
                      <a:pt x="83" y="107"/>
                      <a:pt x="86" y="108"/>
                    </a:cubicBezTo>
                    <a:cubicBezTo>
                      <a:pt x="81" y="117"/>
                      <a:pt x="79" y="127"/>
                      <a:pt x="79" y="137"/>
                    </a:cubicBezTo>
                    <a:close/>
                    <a:moveTo>
                      <a:pt x="88" y="237"/>
                    </a:moveTo>
                    <a:cubicBezTo>
                      <a:pt x="200" y="237"/>
                      <a:pt x="200" y="237"/>
                      <a:pt x="200" y="237"/>
                    </a:cubicBezTo>
                    <a:cubicBezTo>
                      <a:pt x="200" y="137"/>
                      <a:pt x="200" y="137"/>
                      <a:pt x="200" y="137"/>
                    </a:cubicBezTo>
                    <a:cubicBezTo>
                      <a:pt x="200" y="106"/>
                      <a:pt x="174" y="81"/>
                      <a:pt x="144" y="81"/>
                    </a:cubicBezTo>
                    <a:cubicBezTo>
                      <a:pt x="113" y="81"/>
                      <a:pt x="88" y="106"/>
                      <a:pt x="88" y="137"/>
                    </a:cubicBezTo>
                    <a:lnTo>
                      <a:pt x="88" y="2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5944216" y="1382216"/>
            <a:ext cx="4811414" cy="902522"/>
            <a:chOff x="5944216" y="1382216"/>
            <a:chExt cx="4811414" cy="902522"/>
          </a:xfrm>
        </p:grpSpPr>
        <p:sp>
          <p:nvSpPr>
            <p:cNvPr id="61" name="文本框 60"/>
            <p:cNvSpPr txBox="1"/>
            <p:nvPr/>
          </p:nvSpPr>
          <p:spPr>
            <a:xfrm>
              <a:off x="6946900" y="1481837"/>
              <a:ext cx="3808730" cy="39878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424B51"/>
                  </a:solidFill>
                </a14:hiddenFill>
              </a:ext>
            </a:ex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/>
              <a:r>
                <a:rPr lang="en-US" altLang="zh-CN" sz="2000" b="1" kern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Your capability will be limited.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5944216" y="1382216"/>
              <a:ext cx="902340" cy="902522"/>
              <a:chOff x="1713" y="2111"/>
              <a:chExt cx="1461" cy="1461"/>
            </a:xfrm>
          </p:grpSpPr>
          <p:sp>
            <p:nvSpPr>
              <p:cNvPr id="15" name="菱形 14"/>
              <p:cNvSpPr/>
              <p:nvPr/>
            </p:nvSpPr>
            <p:spPr>
              <a:xfrm>
                <a:off x="1713" y="2111"/>
                <a:ext cx="1461" cy="1461"/>
              </a:xfrm>
              <a:prstGeom prst="diamond">
                <a:avLst/>
              </a:prstGeom>
              <a:solidFill>
                <a:srgbClr val="8FA6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0" name="稻壳儿小白白(http://dwz.cn/Wu2UP)"/>
              <p:cNvSpPr>
                <a:spLocks noEditPoints="1"/>
              </p:cNvSpPr>
              <p:nvPr/>
            </p:nvSpPr>
            <p:spPr>
              <a:xfrm>
                <a:off x="1943" y="2425"/>
                <a:ext cx="733" cy="733"/>
              </a:xfrm>
              <a:custGeom>
                <a:avLst/>
                <a:gdLst/>
                <a:ahLst/>
                <a:cxnLst>
                  <a:cxn ang="0">
                    <a:pos x="1479576135" y="12226576"/>
                  </a:cxn>
                  <a:cxn ang="0">
                    <a:pos x="1455122931" y="0"/>
                  </a:cxn>
                  <a:cxn ang="0">
                    <a:pos x="1430665982" y="12226576"/>
                  </a:cxn>
                  <a:cxn ang="0">
                    <a:pos x="24456949" y="941543682"/>
                  </a:cxn>
                  <a:cxn ang="0">
                    <a:pos x="0" y="990457474"/>
                  </a:cxn>
                  <a:cxn ang="0">
                    <a:pos x="24456949" y="1027140945"/>
                  </a:cxn>
                  <a:cxn ang="0">
                    <a:pos x="391292460" y="1173874831"/>
                  </a:cxn>
                  <a:cxn ang="0">
                    <a:pos x="562483613" y="1479569178"/>
                  </a:cxn>
                  <a:cxn ang="0">
                    <a:pos x="611393766" y="1504026074"/>
                  </a:cxn>
                  <a:cxn ang="0">
                    <a:pos x="611393766" y="1504026074"/>
                  </a:cxn>
                  <a:cxn ang="0">
                    <a:pos x="648081062" y="1479569178"/>
                  </a:cxn>
                  <a:cxn ang="0">
                    <a:pos x="745901369" y="1308382141"/>
                  </a:cxn>
                  <a:cxn ang="0">
                    <a:pos x="1198334329" y="1491799499"/>
                  </a:cxn>
                  <a:cxn ang="0">
                    <a:pos x="1222791278" y="1504026074"/>
                  </a:cxn>
                  <a:cxn ang="0">
                    <a:pos x="1235017880" y="1491799499"/>
                  </a:cxn>
                  <a:cxn ang="0">
                    <a:pos x="1259474829" y="1455116027"/>
                  </a:cxn>
                  <a:cxn ang="0">
                    <a:pos x="1504033084" y="48910047"/>
                  </a:cxn>
                  <a:cxn ang="0">
                    <a:pos x="1479576135" y="12226576"/>
                  </a:cxn>
                  <a:cxn ang="0">
                    <a:pos x="146734204" y="978227154"/>
                  </a:cxn>
                  <a:cxn ang="0">
                    <a:pos x="1235017880" y="244557725"/>
                  </a:cxn>
                  <a:cxn ang="0">
                    <a:pos x="440206358" y="1088277568"/>
                  </a:cxn>
                  <a:cxn ang="0">
                    <a:pos x="427976011" y="1088277568"/>
                  </a:cxn>
                  <a:cxn ang="0">
                    <a:pos x="146734204" y="978227154"/>
                  </a:cxn>
                  <a:cxn ang="0">
                    <a:pos x="476889909" y="1124961039"/>
                  </a:cxn>
                  <a:cxn ang="0">
                    <a:pos x="476889909" y="1124961039"/>
                  </a:cxn>
                  <a:cxn ang="0">
                    <a:pos x="1369525482" y="171190782"/>
                  </a:cxn>
                  <a:cxn ang="0">
                    <a:pos x="611393766" y="1357292188"/>
                  </a:cxn>
                  <a:cxn ang="0">
                    <a:pos x="476889909" y="1124961039"/>
                  </a:cxn>
                  <a:cxn ang="0">
                    <a:pos x="1186107726" y="1381749084"/>
                  </a:cxn>
                  <a:cxn ang="0">
                    <a:pos x="782584920" y="1222784878"/>
                  </a:cxn>
                  <a:cxn ang="0">
                    <a:pos x="745901369" y="1222784878"/>
                  </a:cxn>
                  <a:cxn ang="0">
                    <a:pos x="1369525482" y="269014620"/>
                  </a:cxn>
                  <a:cxn ang="0">
                    <a:pos x="1186107726" y="1381749084"/>
                  </a:cxn>
                  <a:cxn ang="0">
                    <a:pos x="1186107726" y="1381749084"/>
                  </a:cxn>
                  <a:cxn ang="0">
                    <a:pos x="1186107726" y="1381749084"/>
                  </a:cxn>
                </a:cxnLst>
                <a:rect l="0" t="0" r="0" b="0"/>
                <a:pathLst>
                  <a:path w="123" h="123">
                    <a:moveTo>
                      <a:pt x="121" y="1"/>
                    </a:moveTo>
                    <a:cubicBezTo>
                      <a:pt x="120" y="0"/>
                      <a:pt x="119" y="0"/>
                      <a:pt x="119" y="0"/>
                    </a:cubicBezTo>
                    <a:cubicBezTo>
                      <a:pt x="118" y="0"/>
                      <a:pt x="117" y="0"/>
                      <a:pt x="117" y="1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0" y="78"/>
                      <a:pt x="0" y="79"/>
                      <a:pt x="0" y="81"/>
                    </a:cubicBezTo>
                    <a:cubicBezTo>
                      <a:pt x="0" y="82"/>
                      <a:pt x="1" y="83"/>
                      <a:pt x="2" y="84"/>
                    </a:cubicBezTo>
                    <a:cubicBezTo>
                      <a:pt x="32" y="96"/>
                      <a:pt x="32" y="96"/>
                      <a:pt x="32" y="96"/>
                    </a:cubicBezTo>
                    <a:cubicBezTo>
                      <a:pt x="46" y="121"/>
                      <a:pt x="46" y="121"/>
                      <a:pt x="46" y="121"/>
                    </a:cubicBezTo>
                    <a:cubicBezTo>
                      <a:pt x="47" y="122"/>
                      <a:pt x="48" y="123"/>
                      <a:pt x="50" y="123"/>
                    </a:cubicBezTo>
                    <a:cubicBezTo>
                      <a:pt x="50" y="123"/>
                      <a:pt x="50" y="123"/>
                      <a:pt x="50" y="123"/>
                    </a:cubicBezTo>
                    <a:cubicBezTo>
                      <a:pt x="51" y="123"/>
                      <a:pt x="52" y="122"/>
                      <a:pt x="53" y="121"/>
                    </a:cubicBezTo>
                    <a:cubicBezTo>
                      <a:pt x="61" y="107"/>
                      <a:pt x="61" y="107"/>
                      <a:pt x="61" y="107"/>
                    </a:cubicBezTo>
                    <a:cubicBezTo>
                      <a:pt x="98" y="122"/>
                      <a:pt x="98" y="122"/>
                      <a:pt x="98" y="122"/>
                    </a:cubicBezTo>
                    <a:cubicBezTo>
                      <a:pt x="99" y="123"/>
                      <a:pt x="99" y="123"/>
                      <a:pt x="100" y="123"/>
                    </a:cubicBezTo>
                    <a:cubicBezTo>
                      <a:pt x="100" y="123"/>
                      <a:pt x="101" y="122"/>
                      <a:pt x="101" y="122"/>
                    </a:cubicBezTo>
                    <a:cubicBezTo>
                      <a:pt x="102" y="122"/>
                      <a:pt x="103" y="121"/>
                      <a:pt x="103" y="119"/>
                    </a:cubicBezTo>
                    <a:cubicBezTo>
                      <a:pt x="123" y="4"/>
                      <a:pt x="123" y="4"/>
                      <a:pt x="123" y="4"/>
                    </a:cubicBezTo>
                    <a:cubicBezTo>
                      <a:pt x="123" y="3"/>
                      <a:pt x="122" y="1"/>
                      <a:pt x="121" y="1"/>
                    </a:cubicBezTo>
                    <a:close/>
                    <a:moveTo>
                      <a:pt x="12" y="80"/>
                    </a:moveTo>
                    <a:cubicBezTo>
                      <a:pt x="101" y="20"/>
                      <a:pt x="101" y="20"/>
                      <a:pt x="101" y="20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5" y="89"/>
                      <a:pt x="35" y="89"/>
                    </a:cubicBezTo>
                    <a:lnTo>
                      <a:pt x="12" y="80"/>
                    </a:lnTo>
                    <a:close/>
                    <a:moveTo>
                      <a:pt x="39" y="92"/>
                    </a:moveTo>
                    <a:cubicBezTo>
                      <a:pt x="39" y="92"/>
                      <a:pt x="39" y="92"/>
                      <a:pt x="39" y="92"/>
                    </a:cubicBezTo>
                    <a:cubicBezTo>
                      <a:pt x="112" y="14"/>
                      <a:pt x="112" y="14"/>
                      <a:pt x="112" y="14"/>
                    </a:cubicBezTo>
                    <a:cubicBezTo>
                      <a:pt x="50" y="111"/>
                      <a:pt x="50" y="111"/>
                      <a:pt x="50" y="111"/>
                    </a:cubicBezTo>
                    <a:lnTo>
                      <a:pt x="39" y="92"/>
                    </a:lnTo>
                    <a:close/>
                    <a:moveTo>
                      <a:pt x="97" y="113"/>
                    </a:moveTo>
                    <a:cubicBezTo>
                      <a:pt x="64" y="100"/>
                      <a:pt x="64" y="100"/>
                      <a:pt x="64" y="100"/>
                    </a:cubicBezTo>
                    <a:cubicBezTo>
                      <a:pt x="63" y="100"/>
                      <a:pt x="62" y="100"/>
                      <a:pt x="61" y="100"/>
                    </a:cubicBezTo>
                    <a:cubicBezTo>
                      <a:pt x="112" y="22"/>
                      <a:pt x="112" y="22"/>
                      <a:pt x="112" y="22"/>
                    </a:cubicBezTo>
                    <a:lnTo>
                      <a:pt x="97" y="113"/>
                    </a:lnTo>
                    <a:close/>
                    <a:moveTo>
                      <a:pt x="97" y="113"/>
                    </a:moveTo>
                    <a:cubicBezTo>
                      <a:pt x="97" y="113"/>
                      <a:pt x="97" y="113"/>
                      <a:pt x="97" y="113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5919531" y="3589729"/>
            <a:ext cx="4479864" cy="865666"/>
            <a:chOff x="5919531" y="3589729"/>
            <a:chExt cx="4479864" cy="865666"/>
          </a:xfrm>
        </p:grpSpPr>
        <p:sp>
          <p:nvSpPr>
            <p:cNvPr id="64" name="文本框 63"/>
            <p:cNvSpPr txBox="1"/>
            <p:nvPr/>
          </p:nvSpPr>
          <p:spPr>
            <a:xfrm>
              <a:off x="6946900" y="3669030"/>
              <a:ext cx="3452495" cy="706755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424B51"/>
                  </a:solidFill>
                </a14:hiddenFill>
              </a:ext>
            </a:ex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/>
              <a:r>
                <a:rPr lang="en-US" altLang="zh-CN" sz="2000" b="1" kern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Be more and more unsure of yourself</a:t>
              </a: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5919531" y="3589729"/>
              <a:ext cx="863975" cy="865666"/>
              <a:chOff x="1548" y="4779"/>
              <a:chExt cx="1400" cy="1402"/>
            </a:xfrm>
          </p:grpSpPr>
          <p:sp>
            <p:nvSpPr>
              <p:cNvPr id="25" name="菱形 24"/>
              <p:cNvSpPr/>
              <p:nvPr/>
            </p:nvSpPr>
            <p:spPr>
              <a:xfrm>
                <a:off x="1548" y="4779"/>
                <a:ext cx="1400" cy="1402"/>
              </a:xfrm>
              <a:prstGeom prst="diamond">
                <a:avLst/>
              </a:prstGeom>
              <a:solidFill>
                <a:srgbClr val="8FA6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7" name="稻壳儿小白白(http://dwz.cn/Wu2UP)"/>
              <p:cNvSpPr>
                <a:spLocks noEditPoints="1"/>
              </p:cNvSpPr>
              <p:nvPr/>
            </p:nvSpPr>
            <p:spPr>
              <a:xfrm>
                <a:off x="1781" y="5039"/>
                <a:ext cx="744" cy="637"/>
              </a:xfrm>
              <a:custGeom>
                <a:avLst/>
                <a:gdLst/>
                <a:ahLst/>
                <a:cxnLst>
                  <a:cxn ang="0">
                    <a:pos x="48184" y="283619"/>
                  </a:cxn>
                  <a:cxn ang="0">
                    <a:pos x="41301" y="283619"/>
                  </a:cxn>
                  <a:cxn ang="0">
                    <a:pos x="6883" y="283619"/>
                  </a:cxn>
                  <a:cxn ang="0">
                    <a:pos x="0" y="283619"/>
                  </a:cxn>
                  <a:cxn ang="0">
                    <a:pos x="0" y="242114"/>
                  </a:cxn>
                  <a:cxn ang="0">
                    <a:pos x="6883" y="242114"/>
                  </a:cxn>
                  <a:cxn ang="0">
                    <a:pos x="41301" y="242114"/>
                  </a:cxn>
                  <a:cxn ang="0">
                    <a:pos x="48184" y="242114"/>
                  </a:cxn>
                  <a:cxn ang="0">
                    <a:pos x="48184" y="283619"/>
                  </a:cxn>
                  <a:cxn ang="0">
                    <a:pos x="117018" y="283619"/>
                  </a:cxn>
                  <a:cxn ang="0">
                    <a:pos x="117018" y="283619"/>
                  </a:cxn>
                  <a:cxn ang="0">
                    <a:pos x="75718" y="283619"/>
                  </a:cxn>
                  <a:cxn ang="0">
                    <a:pos x="75718" y="283619"/>
                  </a:cxn>
                  <a:cxn ang="0">
                    <a:pos x="75718" y="221361"/>
                  </a:cxn>
                  <a:cxn ang="0">
                    <a:pos x="75718" y="214444"/>
                  </a:cxn>
                  <a:cxn ang="0">
                    <a:pos x="117018" y="214444"/>
                  </a:cxn>
                  <a:cxn ang="0">
                    <a:pos x="117018" y="221361"/>
                  </a:cxn>
                  <a:cxn ang="0">
                    <a:pos x="117018" y="283619"/>
                  </a:cxn>
                  <a:cxn ang="0">
                    <a:pos x="192736" y="283619"/>
                  </a:cxn>
                  <a:cxn ang="0">
                    <a:pos x="185852" y="283619"/>
                  </a:cxn>
                  <a:cxn ang="0">
                    <a:pos x="151435" y="283619"/>
                  </a:cxn>
                  <a:cxn ang="0">
                    <a:pos x="144552" y="283619"/>
                  </a:cxn>
                  <a:cxn ang="0">
                    <a:pos x="144552" y="172938"/>
                  </a:cxn>
                  <a:cxn ang="0">
                    <a:pos x="151435" y="166021"/>
                  </a:cxn>
                  <a:cxn ang="0">
                    <a:pos x="185852" y="166021"/>
                  </a:cxn>
                  <a:cxn ang="0">
                    <a:pos x="192736" y="172938"/>
                  </a:cxn>
                  <a:cxn ang="0">
                    <a:pos x="192736" y="283619"/>
                  </a:cxn>
                  <a:cxn ang="0">
                    <a:pos x="261570" y="283619"/>
                  </a:cxn>
                  <a:cxn ang="0">
                    <a:pos x="254686" y="283619"/>
                  </a:cxn>
                  <a:cxn ang="0">
                    <a:pos x="220269" y="283619"/>
                  </a:cxn>
                  <a:cxn ang="0">
                    <a:pos x="213386" y="283619"/>
                  </a:cxn>
                  <a:cxn ang="0">
                    <a:pos x="213386" y="103763"/>
                  </a:cxn>
                  <a:cxn ang="0">
                    <a:pos x="220269" y="96846"/>
                  </a:cxn>
                  <a:cxn ang="0">
                    <a:pos x="254686" y="96846"/>
                  </a:cxn>
                  <a:cxn ang="0">
                    <a:pos x="261570" y="103763"/>
                  </a:cxn>
                  <a:cxn ang="0">
                    <a:pos x="261570" y="283619"/>
                  </a:cxn>
                  <a:cxn ang="0">
                    <a:pos x="330404" y="283619"/>
                  </a:cxn>
                  <a:cxn ang="0">
                    <a:pos x="323521" y="283619"/>
                  </a:cxn>
                  <a:cxn ang="0">
                    <a:pos x="289104" y="283619"/>
                  </a:cxn>
                  <a:cxn ang="0">
                    <a:pos x="282220" y="283619"/>
                  </a:cxn>
                  <a:cxn ang="0">
                    <a:pos x="282220" y="6918"/>
                  </a:cxn>
                  <a:cxn ang="0">
                    <a:pos x="289104" y="0"/>
                  </a:cxn>
                  <a:cxn ang="0">
                    <a:pos x="323521" y="0"/>
                  </a:cxn>
                  <a:cxn ang="0">
                    <a:pos x="330404" y="6918"/>
                  </a:cxn>
                  <a:cxn ang="0">
                    <a:pos x="330404" y="283619"/>
                  </a:cxn>
                </a:cxnLst>
                <a:rect l="0" t="0" r="0" b="0"/>
                <a:pathLst>
                  <a:path w="48" h="41">
                    <a:moveTo>
                      <a:pt x="7" y="41"/>
                    </a:moveTo>
                    <a:cubicBezTo>
                      <a:pt x="7" y="41"/>
                      <a:pt x="7" y="41"/>
                      <a:pt x="6" y="41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1" y="41"/>
                      <a:pt x="0" y="41"/>
                      <a:pt x="0" y="41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5"/>
                      <a:pt x="1" y="35"/>
                      <a:pt x="1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7" y="35"/>
                      <a:pt x="7" y="35"/>
                      <a:pt x="7" y="35"/>
                    </a:cubicBezTo>
                    <a:lnTo>
                      <a:pt x="7" y="41"/>
                    </a:lnTo>
                    <a:close/>
                    <a:moveTo>
                      <a:pt x="17" y="41"/>
                    </a:moveTo>
                    <a:cubicBezTo>
                      <a:pt x="17" y="41"/>
                      <a:pt x="17" y="41"/>
                      <a:pt x="17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32"/>
                      <a:pt x="11" y="32"/>
                      <a:pt x="11" y="32"/>
                    </a:cubicBezTo>
                    <a:cubicBezTo>
                      <a:pt x="11" y="32"/>
                      <a:pt x="11" y="31"/>
                      <a:pt x="11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7" y="31"/>
                      <a:pt x="17" y="32"/>
                      <a:pt x="17" y="32"/>
                    </a:cubicBezTo>
                    <a:lnTo>
                      <a:pt x="17" y="41"/>
                    </a:lnTo>
                    <a:close/>
                    <a:moveTo>
                      <a:pt x="28" y="41"/>
                    </a:moveTo>
                    <a:cubicBezTo>
                      <a:pt x="28" y="41"/>
                      <a:pt x="27" y="41"/>
                      <a:pt x="27" y="41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1" y="25"/>
                      <a:pt x="21" y="24"/>
                      <a:pt x="22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8" y="25"/>
                      <a:pt x="28" y="25"/>
                    </a:cubicBezTo>
                    <a:lnTo>
                      <a:pt x="28" y="41"/>
                    </a:lnTo>
                    <a:close/>
                    <a:moveTo>
                      <a:pt x="38" y="41"/>
                    </a:moveTo>
                    <a:cubicBezTo>
                      <a:pt x="38" y="41"/>
                      <a:pt x="38" y="41"/>
                      <a:pt x="37" y="41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32" y="41"/>
                      <a:pt x="31" y="41"/>
                      <a:pt x="31" y="41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4"/>
                      <a:pt x="32" y="14"/>
                      <a:pt x="32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8" y="14"/>
                      <a:pt x="38" y="14"/>
                      <a:pt x="38" y="15"/>
                    </a:cubicBezTo>
                    <a:lnTo>
                      <a:pt x="38" y="41"/>
                    </a:lnTo>
                    <a:close/>
                    <a:moveTo>
                      <a:pt x="48" y="41"/>
                    </a:moveTo>
                    <a:cubicBezTo>
                      <a:pt x="48" y="41"/>
                      <a:pt x="48" y="41"/>
                      <a:pt x="47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1"/>
                      <a:pt x="41" y="41"/>
                      <a:pt x="41" y="4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2" y="0"/>
                      <a:pt x="42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1"/>
                      <a:pt x="48" y="1"/>
                    </a:cubicBezTo>
                    <a:lnTo>
                      <a:pt x="48" y="4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5944216" y="4695832"/>
            <a:ext cx="4919999" cy="892810"/>
            <a:chOff x="5944216" y="4695832"/>
            <a:chExt cx="4919999" cy="892810"/>
          </a:xfrm>
        </p:grpSpPr>
        <p:sp>
          <p:nvSpPr>
            <p:cNvPr id="62" name="文本框 61"/>
            <p:cNvSpPr txBox="1"/>
            <p:nvPr/>
          </p:nvSpPr>
          <p:spPr>
            <a:xfrm>
              <a:off x="6946900" y="4991100"/>
              <a:ext cx="3917315" cy="39878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424B51"/>
                  </a:solidFill>
                </a14:hiddenFill>
              </a:ext>
            </a:extLst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/>
              <a:r>
                <a:rPr lang="en-US" altLang="zh-CN" sz="2000" b="1" kern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F</a:t>
              </a:r>
              <a:r>
                <a:rPr lang="en-US" altLang="zh-CN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ail to </a:t>
              </a:r>
              <a:r>
                <a:rPr lang="en-US" altLang="zh-CN" sz="2000" b="1" kern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achieve your ideas</a:t>
              </a: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944216" y="4695832"/>
              <a:ext cx="893426" cy="892810"/>
              <a:chOff x="1344" y="5928"/>
              <a:chExt cx="1447" cy="1447"/>
            </a:xfrm>
          </p:grpSpPr>
          <p:sp>
            <p:nvSpPr>
              <p:cNvPr id="29" name="菱形 28"/>
              <p:cNvSpPr/>
              <p:nvPr/>
            </p:nvSpPr>
            <p:spPr>
              <a:xfrm>
                <a:off x="1344" y="5928"/>
                <a:ext cx="1447" cy="1447"/>
              </a:xfrm>
              <a:prstGeom prst="diamond">
                <a:avLst/>
              </a:prstGeom>
              <a:solidFill>
                <a:srgbClr val="A673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" name="稻壳儿小白白(http://dwz.cn/Wu2UP)"/>
              <p:cNvSpPr>
                <a:spLocks noEditPoints="1"/>
              </p:cNvSpPr>
              <p:nvPr/>
            </p:nvSpPr>
            <p:spPr bwMode="auto">
              <a:xfrm>
                <a:off x="1765" y="6280"/>
                <a:ext cx="617" cy="899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0" y="42"/>
                  </a:cxn>
                  <a:cxn ang="0">
                    <a:pos x="19" y="88"/>
                  </a:cxn>
                  <a:cxn ang="0">
                    <a:pos x="42" y="123"/>
                  </a:cxn>
                  <a:cxn ang="0">
                    <a:pos x="65" y="88"/>
                  </a:cxn>
                  <a:cxn ang="0">
                    <a:pos x="85" y="42"/>
                  </a:cxn>
                  <a:cxn ang="0">
                    <a:pos x="42" y="0"/>
                  </a:cxn>
                  <a:cxn ang="0">
                    <a:pos x="52" y="104"/>
                  </a:cxn>
                  <a:cxn ang="0">
                    <a:pos x="33" y="106"/>
                  </a:cxn>
                  <a:cxn ang="0">
                    <a:pos x="31" y="99"/>
                  </a:cxn>
                  <a:cxn ang="0">
                    <a:pos x="31" y="99"/>
                  </a:cxn>
                  <a:cxn ang="0">
                    <a:pos x="55" y="96"/>
                  </a:cxn>
                  <a:cxn ang="0">
                    <a:pos x="54" y="99"/>
                  </a:cxn>
                  <a:cxn ang="0">
                    <a:pos x="52" y="104"/>
                  </a:cxn>
                  <a:cxn ang="0">
                    <a:pos x="30" y="95"/>
                  </a:cxn>
                  <a:cxn ang="0">
                    <a:pos x="27" y="88"/>
                  </a:cxn>
                  <a:cxn ang="0">
                    <a:pos x="57" y="88"/>
                  </a:cxn>
                  <a:cxn ang="0">
                    <a:pos x="56" y="92"/>
                  </a:cxn>
                  <a:cxn ang="0">
                    <a:pos x="30" y="95"/>
                  </a:cxn>
                  <a:cxn ang="0">
                    <a:pos x="42" y="115"/>
                  </a:cxn>
                  <a:cxn ang="0">
                    <a:pos x="35" y="110"/>
                  </a:cxn>
                  <a:cxn ang="0">
                    <a:pos x="51" y="108"/>
                  </a:cxn>
                  <a:cxn ang="0">
                    <a:pos x="42" y="115"/>
                  </a:cxn>
                  <a:cxn ang="0">
                    <a:pos x="60" y="80"/>
                  </a:cxn>
                  <a:cxn ang="0">
                    <a:pos x="24" y="80"/>
                  </a:cxn>
                  <a:cxn ang="0">
                    <a:pos x="18" y="68"/>
                  </a:cxn>
                  <a:cxn ang="0">
                    <a:pos x="8" y="42"/>
                  </a:cxn>
                  <a:cxn ang="0">
                    <a:pos x="42" y="8"/>
                  </a:cxn>
                  <a:cxn ang="0">
                    <a:pos x="77" y="42"/>
                  </a:cxn>
                  <a:cxn ang="0">
                    <a:pos x="67" y="68"/>
                  </a:cxn>
                  <a:cxn ang="0">
                    <a:pos x="60" y="80"/>
                  </a:cxn>
                  <a:cxn ang="0">
                    <a:pos x="60" y="80"/>
                  </a:cxn>
                  <a:cxn ang="0">
                    <a:pos x="60" y="80"/>
                  </a:cxn>
                </a:cxnLst>
                <a:rect l="0" t="0" r="r" b="b"/>
                <a:pathLst>
                  <a:path w="85" h="123">
                    <a:moveTo>
                      <a:pt x="42" y="0"/>
                    </a:moveTo>
                    <a:cubicBezTo>
                      <a:pt x="19" y="0"/>
                      <a:pt x="0" y="19"/>
                      <a:pt x="0" y="42"/>
                    </a:cubicBezTo>
                    <a:cubicBezTo>
                      <a:pt x="0" y="57"/>
                      <a:pt x="14" y="74"/>
                      <a:pt x="19" y="88"/>
                    </a:cubicBezTo>
                    <a:cubicBezTo>
                      <a:pt x="27" y="110"/>
                      <a:pt x="26" y="123"/>
                      <a:pt x="42" y="123"/>
                    </a:cubicBezTo>
                    <a:cubicBezTo>
                      <a:pt x="59" y="123"/>
                      <a:pt x="58" y="110"/>
                      <a:pt x="65" y="88"/>
                    </a:cubicBezTo>
                    <a:cubicBezTo>
                      <a:pt x="70" y="74"/>
                      <a:pt x="85" y="57"/>
                      <a:pt x="85" y="42"/>
                    </a:cubicBezTo>
                    <a:cubicBezTo>
                      <a:pt x="85" y="19"/>
                      <a:pt x="66" y="0"/>
                      <a:pt x="42" y="0"/>
                    </a:cubicBezTo>
                    <a:close/>
                    <a:moveTo>
                      <a:pt x="52" y="104"/>
                    </a:moveTo>
                    <a:cubicBezTo>
                      <a:pt x="33" y="106"/>
                      <a:pt x="33" y="106"/>
                      <a:pt x="33" y="106"/>
                    </a:cubicBezTo>
                    <a:cubicBezTo>
                      <a:pt x="33" y="104"/>
                      <a:pt x="32" y="102"/>
                      <a:pt x="31" y="99"/>
                    </a:cubicBezTo>
                    <a:cubicBezTo>
                      <a:pt x="31" y="99"/>
                      <a:pt x="31" y="99"/>
                      <a:pt x="31" y="99"/>
                    </a:cubicBezTo>
                    <a:cubicBezTo>
                      <a:pt x="55" y="96"/>
                      <a:pt x="55" y="96"/>
                      <a:pt x="55" y="96"/>
                    </a:cubicBezTo>
                    <a:cubicBezTo>
                      <a:pt x="54" y="97"/>
                      <a:pt x="54" y="98"/>
                      <a:pt x="54" y="99"/>
                    </a:cubicBezTo>
                    <a:cubicBezTo>
                      <a:pt x="53" y="101"/>
                      <a:pt x="53" y="103"/>
                      <a:pt x="52" y="104"/>
                    </a:cubicBezTo>
                    <a:close/>
                    <a:moveTo>
                      <a:pt x="30" y="95"/>
                    </a:moveTo>
                    <a:cubicBezTo>
                      <a:pt x="29" y="93"/>
                      <a:pt x="28" y="91"/>
                      <a:pt x="27" y="88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7" y="89"/>
                      <a:pt x="56" y="91"/>
                      <a:pt x="56" y="92"/>
                    </a:cubicBezTo>
                    <a:lnTo>
                      <a:pt x="30" y="95"/>
                    </a:lnTo>
                    <a:close/>
                    <a:moveTo>
                      <a:pt x="42" y="115"/>
                    </a:moveTo>
                    <a:cubicBezTo>
                      <a:pt x="38" y="115"/>
                      <a:pt x="37" y="114"/>
                      <a:pt x="35" y="110"/>
                    </a:cubicBezTo>
                    <a:cubicBezTo>
                      <a:pt x="51" y="108"/>
                      <a:pt x="51" y="108"/>
                      <a:pt x="51" y="108"/>
                    </a:cubicBezTo>
                    <a:cubicBezTo>
                      <a:pt x="49" y="114"/>
                      <a:pt x="47" y="115"/>
                      <a:pt x="42" y="115"/>
                    </a:cubicBezTo>
                    <a:close/>
                    <a:moveTo>
                      <a:pt x="60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3" y="76"/>
                      <a:pt x="20" y="72"/>
                      <a:pt x="18" y="68"/>
                    </a:cubicBezTo>
                    <a:cubicBezTo>
                      <a:pt x="13" y="59"/>
                      <a:pt x="8" y="50"/>
                      <a:pt x="8" y="42"/>
                    </a:cubicBezTo>
                    <a:cubicBezTo>
                      <a:pt x="8" y="23"/>
                      <a:pt x="23" y="8"/>
                      <a:pt x="42" y="8"/>
                    </a:cubicBezTo>
                    <a:cubicBezTo>
                      <a:pt x="61" y="8"/>
                      <a:pt x="77" y="23"/>
                      <a:pt x="77" y="42"/>
                    </a:cubicBezTo>
                    <a:cubicBezTo>
                      <a:pt x="77" y="50"/>
                      <a:pt x="72" y="59"/>
                      <a:pt x="67" y="68"/>
                    </a:cubicBezTo>
                    <a:cubicBezTo>
                      <a:pt x="64" y="72"/>
                      <a:pt x="62" y="76"/>
                      <a:pt x="60" y="80"/>
                    </a:cubicBezTo>
                    <a:close/>
                    <a:moveTo>
                      <a:pt x="60" y="80"/>
                    </a:moveTo>
                    <a:cubicBezTo>
                      <a:pt x="60" y="80"/>
                      <a:pt x="60" y="80"/>
                      <a:pt x="60" y="80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charset="-122"/>
                  <a:cs typeface="+mn-cs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755650" y="202565"/>
            <a:ext cx="4215765" cy="460375"/>
            <a:chOff x="-5309" y="184"/>
            <a:chExt cx="6639" cy="725"/>
          </a:xfrm>
        </p:grpSpPr>
        <p:sp>
          <p:nvSpPr>
            <p:cNvPr id="16" name="文本框 15"/>
            <p:cNvSpPr txBox="1"/>
            <p:nvPr/>
          </p:nvSpPr>
          <p:spPr>
            <a:xfrm>
              <a:off x="-5309" y="184"/>
              <a:ext cx="4749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Disadvantages</a:t>
              </a:r>
            </a:p>
          </p:txBody>
        </p:sp>
        <p:sp>
          <p:nvSpPr>
            <p:cNvPr id="26" name="Freeform 5"/>
            <p:cNvSpPr>
              <a:spLocks noEditPoints="1"/>
            </p:cNvSpPr>
            <p:nvPr/>
          </p:nvSpPr>
          <p:spPr bwMode="auto">
            <a:xfrm>
              <a:off x="602" y="260"/>
              <a:ext cx="728" cy="479"/>
            </a:xfrm>
            <a:custGeom>
              <a:avLst/>
              <a:gdLst>
                <a:gd name="T0" fmla="*/ 516 w 962"/>
                <a:gd name="T1" fmla="*/ 0 h 631"/>
                <a:gd name="T2" fmla="*/ 32 w 962"/>
                <a:gd name="T3" fmla="*/ 71 h 631"/>
                <a:gd name="T4" fmla="*/ 32 w 962"/>
                <a:gd name="T5" fmla="*/ 327 h 631"/>
                <a:gd name="T6" fmla="*/ 21 w 962"/>
                <a:gd name="T7" fmla="*/ 338 h 631"/>
                <a:gd name="T8" fmla="*/ 17 w 962"/>
                <a:gd name="T9" fmla="*/ 354 h 631"/>
                <a:gd name="T10" fmla="*/ 17 w 962"/>
                <a:gd name="T11" fmla="*/ 363 h 631"/>
                <a:gd name="T12" fmla="*/ 23 w 962"/>
                <a:gd name="T13" fmla="*/ 375 h 631"/>
                <a:gd name="T14" fmla="*/ 32 w 962"/>
                <a:gd name="T15" fmla="*/ 384 h 631"/>
                <a:gd name="T16" fmla="*/ 44 w 962"/>
                <a:gd name="T17" fmla="*/ 388 h 631"/>
                <a:gd name="T18" fmla="*/ 50 w 962"/>
                <a:gd name="T19" fmla="*/ 390 h 631"/>
                <a:gd name="T20" fmla="*/ 63 w 962"/>
                <a:gd name="T21" fmla="*/ 388 h 631"/>
                <a:gd name="T22" fmla="*/ 76 w 962"/>
                <a:gd name="T23" fmla="*/ 379 h 631"/>
                <a:gd name="T24" fmla="*/ 82 w 962"/>
                <a:gd name="T25" fmla="*/ 369 h 631"/>
                <a:gd name="T26" fmla="*/ 84 w 962"/>
                <a:gd name="T27" fmla="*/ 354 h 631"/>
                <a:gd name="T28" fmla="*/ 84 w 962"/>
                <a:gd name="T29" fmla="*/ 346 h 631"/>
                <a:gd name="T30" fmla="*/ 76 w 962"/>
                <a:gd name="T31" fmla="*/ 331 h 631"/>
                <a:gd name="T32" fmla="*/ 67 w 962"/>
                <a:gd name="T33" fmla="*/ 164 h 631"/>
                <a:gd name="T34" fmla="*/ 962 w 962"/>
                <a:gd name="T35" fmla="*/ 159 h 631"/>
                <a:gd name="T36" fmla="*/ 962 w 962"/>
                <a:gd name="T37" fmla="*/ 71 h 631"/>
                <a:gd name="T38" fmla="*/ 78 w 962"/>
                <a:gd name="T39" fmla="*/ 402 h 631"/>
                <a:gd name="T40" fmla="*/ 50 w 962"/>
                <a:gd name="T41" fmla="*/ 409 h 631"/>
                <a:gd name="T42" fmla="*/ 25 w 962"/>
                <a:gd name="T43" fmla="*/ 402 h 631"/>
                <a:gd name="T44" fmla="*/ 0 w 962"/>
                <a:gd name="T45" fmla="*/ 555 h 631"/>
                <a:gd name="T46" fmla="*/ 17 w 962"/>
                <a:gd name="T47" fmla="*/ 562 h 631"/>
                <a:gd name="T48" fmla="*/ 25 w 962"/>
                <a:gd name="T49" fmla="*/ 564 h 631"/>
                <a:gd name="T50" fmla="*/ 40 w 962"/>
                <a:gd name="T51" fmla="*/ 566 h 631"/>
                <a:gd name="T52" fmla="*/ 61 w 962"/>
                <a:gd name="T53" fmla="*/ 549 h 631"/>
                <a:gd name="T54" fmla="*/ 67 w 962"/>
                <a:gd name="T55" fmla="*/ 566 h 631"/>
                <a:gd name="T56" fmla="*/ 76 w 962"/>
                <a:gd name="T57" fmla="*/ 495 h 631"/>
                <a:gd name="T58" fmla="*/ 86 w 962"/>
                <a:gd name="T59" fmla="*/ 560 h 631"/>
                <a:gd name="T60" fmla="*/ 99 w 962"/>
                <a:gd name="T61" fmla="*/ 555 h 631"/>
                <a:gd name="T62" fmla="*/ 78 w 962"/>
                <a:gd name="T63" fmla="*/ 402 h 631"/>
                <a:gd name="T64" fmla="*/ 176 w 962"/>
                <a:gd name="T65" fmla="*/ 220 h 631"/>
                <a:gd name="T66" fmla="*/ 838 w 962"/>
                <a:gd name="T67" fmla="*/ 218 h 631"/>
                <a:gd name="T68" fmla="*/ 838 w 962"/>
                <a:gd name="T69" fmla="*/ 553 h 631"/>
                <a:gd name="T70" fmla="*/ 757 w 962"/>
                <a:gd name="T71" fmla="*/ 557 h 631"/>
                <a:gd name="T72" fmla="*/ 673 w 962"/>
                <a:gd name="T73" fmla="*/ 572 h 631"/>
                <a:gd name="T74" fmla="*/ 591 w 962"/>
                <a:gd name="T75" fmla="*/ 597 h 631"/>
                <a:gd name="T76" fmla="*/ 509 w 962"/>
                <a:gd name="T77" fmla="*/ 631 h 631"/>
                <a:gd name="T78" fmla="*/ 469 w 962"/>
                <a:gd name="T79" fmla="*/ 612 h 631"/>
                <a:gd name="T80" fmla="*/ 390 w 962"/>
                <a:gd name="T81" fmla="*/ 585 h 631"/>
                <a:gd name="T82" fmla="*/ 306 w 962"/>
                <a:gd name="T83" fmla="*/ 566 h 631"/>
                <a:gd name="T84" fmla="*/ 220 w 962"/>
                <a:gd name="T85" fmla="*/ 557 h 631"/>
                <a:gd name="T86" fmla="*/ 176 w 962"/>
                <a:gd name="T87" fmla="*/ 555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62" h="631">
                  <a:moveTo>
                    <a:pt x="962" y="71"/>
                  </a:moveTo>
                  <a:lnTo>
                    <a:pt x="516" y="0"/>
                  </a:lnTo>
                  <a:lnTo>
                    <a:pt x="32" y="71"/>
                  </a:lnTo>
                  <a:lnTo>
                    <a:pt x="32" y="71"/>
                  </a:lnTo>
                  <a:lnTo>
                    <a:pt x="32" y="327"/>
                  </a:lnTo>
                  <a:lnTo>
                    <a:pt x="32" y="327"/>
                  </a:lnTo>
                  <a:lnTo>
                    <a:pt x="25" y="331"/>
                  </a:lnTo>
                  <a:lnTo>
                    <a:pt x="21" y="338"/>
                  </a:lnTo>
                  <a:lnTo>
                    <a:pt x="17" y="346"/>
                  </a:lnTo>
                  <a:lnTo>
                    <a:pt x="17" y="354"/>
                  </a:lnTo>
                  <a:lnTo>
                    <a:pt x="17" y="354"/>
                  </a:lnTo>
                  <a:lnTo>
                    <a:pt x="17" y="363"/>
                  </a:lnTo>
                  <a:lnTo>
                    <a:pt x="19" y="369"/>
                  </a:lnTo>
                  <a:lnTo>
                    <a:pt x="23" y="375"/>
                  </a:lnTo>
                  <a:lnTo>
                    <a:pt x="27" y="379"/>
                  </a:lnTo>
                  <a:lnTo>
                    <a:pt x="32" y="384"/>
                  </a:lnTo>
                  <a:lnTo>
                    <a:pt x="38" y="388"/>
                  </a:lnTo>
                  <a:lnTo>
                    <a:pt x="44" y="388"/>
                  </a:lnTo>
                  <a:lnTo>
                    <a:pt x="50" y="390"/>
                  </a:lnTo>
                  <a:lnTo>
                    <a:pt x="50" y="390"/>
                  </a:lnTo>
                  <a:lnTo>
                    <a:pt x="57" y="388"/>
                  </a:lnTo>
                  <a:lnTo>
                    <a:pt x="63" y="388"/>
                  </a:lnTo>
                  <a:lnTo>
                    <a:pt x="69" y="384"/>
                  </a:lnTo>
                  <a:lnTo>
                    <a:pt x="76" y="379"/>
                  </a:lnTo>
                  <a:lnTo>
                    <a:pt x="80" y="375"/>
                  </a:lnTo>
                  <a:lnTo>
                    <a:pt x="82" y="369"/>
                  </a:lnTo>
                  <a:lnTo>
                    <a:pt x="84" y="363"/>
                  </a:lnTo>
                  <a:lnTo>
                    <a:pt x="84" y="354"/>
                  </a:lnTo>
                  <a:lnTo>
                    <a:pt x="84" y="354"/>
                  </a:lnTo>
                  <a:lnTo>
                    <a:pt x="84" y="346"/>
                  </a:lnTo>
                  <a:lnTo>
                    <a:pt x="80" y="338"/>
                  </a:lnTo>
                  <a:lnTo>
                    <a:pt x="76" y="331"/>
                  </a:lnTo>
                  <a:lnTo>
                    <a:pt x="67" y="325"/>
                  </a:lnTo>
                  <a:lnTo>
                    <a:pt x="67" y="164"/>
                  </a:lnTo>
                  <a:lnTo>
                    <a:pt x="516" y="229"/>
                  </a:lnTo>
                  <a:lnTo>
                    <a:pt x="962" y="159"/>
                  </a:lnTo>
                  <a:lnTo>
                    <a:pt x="962" y="71"/>
                  </a:lnTo>
                  <a:lnTo>
                    <a:pt x="962" y="71"/>
                  </a:lnTo>
                  <a:close/>
                  <a:moveTo>
                    <a:pt x="78" y="402"/>
                  </a:moveTo>
                  <a:lnTo>
                    <a:pt x="78" y="402"/>
                  </a:lnTo>
                  <a:lnTo>
                    <a:pt x="65" y="407"/>
                  </a:lnTo>
                  <a:lnTo>
                    <a:pt x="50" y="409"/>
                  </a:lnTo>
                  <a:lnTo>
                    <a:pt x="38" y="407"/>
                  </a:lnTo>
                  <a:lnTo>
                    <a:pt x="25" y="402"/>
                  </a:lnTo>
                  <a:lnTo>
                    <a:pt x="25" y="402"/>
                  </a:lnTo>
                  <a:lnTo>
                    <a:pt x="0" y="555"/>
                  </a:lnTo>
                  <a:lnTo>
                    <a:pt x="0" y="555"/>
                  </a:lnTo>
                  <a:lnTo>
                    <a:pt x="17" y="562"/>
                  </a:lnTo>
                  <a:lnTo>
                    <a:pt x="23" y="545"/>
                  </a:lnTo>
                  <a:lnTo>
                    <a:pt x="25" y="564"/>
                  </a:lnTo>
                  <a:lnTo>
                    <a:pt x="25" y="564"/>
                  </a:lnTo>
                  <a:lnTo>
                    <a:pt x="40" y="566"/>
                  </a:lnTo>
                  <a:lnTo>
                    <a:pt x="55" y="566"/>
                  </a:lnTo>
                  <a:lnTo>
                    <a:pt x="61" y="549"/>
                  </a:lnTo>
                  <a:lnTo>
                    <a:pt x="67" y="566"/>
                  </a:lnTo>
                  <a:lnTo>
                    <a:pt x="67" y="566"/>
                  </a:lnTo>
                  <a:lnTo>
                    <a:pt x="71" y="564"/>
                  </a:lnTo>
                  <a:lnTo>
                    <a:pt x="76" y="495"/>
                  </a:lnTo>
                  <a:lnTo>
                    <a:pt x="86" y="560"/>
                  </a:lnTo>
                  <a:lnTo>
                    <a:pt x="86" y="560"/>
                  </a:lnTo>
                  <a:lnTo>
                    <a:pt x="99" y="555"/>
                  </a:lnTo>
                  <a:lnTo>
                    <a:pt x="99" y="555"/>
                  </a:lnTo>
                  <a:lnTo>
                    <a:pt x="78" y="402"/>
                  </a:lnTo>
                  <a:lnTo>
                    <a:pt x="78" y="402"/>
                  </a:lnTo>
                  <a:close/>
                  <a:moveTo>
                    <a:pt x="176" y="555"/>
                  </a:moveTo>
                  <a:lnTo>
                    <a:pt x="176" y="220"/>
                  </a:lnTo>
                  <a:lnTo>
                    <a:pt x="516" y="268"/>
                  </a:lnTo>
                  <a:lnTo>
                    <a:pt x="838" y="218"/>
                  </a:lnTo>
                  <a:lnTo>
                    <a:pt x="838" y="553"/>
                  </a:lnTo>
                  <a:lnTo>
                    <a:pt x="838" y="553"/>
                  </a:lnTo>
                  <a:lnTo>
                    <a:pt x="796" y="553"/>
                  </a:lnTo>
                  <a:lnTo>
                    <a:pt x="757" y="557"/>
                  </a:lnTo>
                  <a:lnTo>
                    <a:pt x="715" y="564"/>
                  </a:lnTo>
                  <a:lnTo>
                    <a:pt x="673" y="572"/>
                  </a:lnTo>
                  <a:lnTo>
                    <a:pt x="631" y="585"/>
                  </a:lnTo>
                  <a:lnTo>
                    <a:pt x="591" y="597"/>
                  </a:lnTo>
                  <a:lnTo>
                    <a:pt x="549" y="614"/>
                  </a:lnTo>
                  <a:lnTo>
                    <a:pt x="509" y="631"/>
                  </a:lnTo>
                  <a:lnTo>
                    <a:pt x="509" y="631"/>
                  </a:lnTo>
                  <a:lnTo>
                    <a:pt x="469" y="612"/>
                  </a:lnTo>
                  <a:lnTo>
                    <a:pt x="430" y="597"/>
                  </a:lnTo>
                  <a:lnTo>
                    <a:pt x="390" y="585"/>
                  </a:lnTo>
                  <a:lnTo>
                    <a:pt x="348" y="574"/>
                  </a:lnTo>
                  <a:lnTo>
                    <a:pt x="306" y="566"/>
                  </a:lnTo>
                  <a:lnTo>
                    <a:pt x="262" y="562"/>
                  </a:lnTo>
                  <a:lnTo>
                    <a:pt x="220" y="557"/>
                  </a:lnTo>
                  <a:lnTo>
                    <a:pt x="176" y="555"/>
                  </a:lnTo>
                  <a:lnTo>
                    <a:pt x="176" y="5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13" name="虚尾箭头"/>
          <p:cNvSpPr/>
          <p:nvPr/>
        </p:nvSpPr>
        <p:spPr>
          <a:xfrm>
            <a:off x="121920" y="143510"/>
            <a:ext cx="601345" cy="601345"/>
          </a:xfrm>
          <a:custGeom>
            <a:avLst/>
            <a:gdLst>
              <a:gd name="connsiteX0" fmla="*/ 2226629 w 7382320"/>
              <a:gd name="connsiteY0" fmla="*/ 1008112 h 3528392"/>
              <a:gd name="connsiteX1" fmla="*/ 3470622 w 7382320"/>
              <a:gd name="connsiteY1" fmla="*/ 1008112 h 3528392"/>
              <a:gd name="connsiteX2" fmla="*/ 3470622 w 7382320"/>
              <a:gd name="connsiteY2" fmla="*/ 2520280 h 3528392"/>
              <a:gd name="connsiteX3" fmla="*/ 2226629 w 7382320"/>
              <a:gd name="connsiteY3" fmla="*/ 2520280 h 3528392"/>
              <a:gd name="connsiteX4" fmla="*/ 887362 w 7382320"/>
              <a:gd name="connsiteY4" fmla="*/ 1008112 h 3528392"/>
              <a:gd name="connsiteX5" fmla="*/ 1843323 w 7382320"/>
              <a:gd name="connsiteY5" fmla="*/ 1008112 h 3528392"/>
              <a:gd name="connsiteX6" fmla="*/ 1843323 w 7382320"/>
              <a:gd name="connsiteY6" fmla="*/ 2520280 h 3528392"/>
              <a:gd name="connsiteX7" fmla="*/ 887362 w 7382320"/>
              <a:gd name="connsiteY7" fmla="*/ 2520280 h 3528392"/>
              <a:gd name="connsiteX8" fmla="*/ 0 w 7382320"/>
              <a:gd name="connsiteY8" fmla="*/ 1008112 h 3528392"/>
              <a:gd name="connsiteX9" fmla="*/ 504056 w 7382320"/>
              <a:gd name="connsiteY9" fmla="*/ 1008112 h 3528392"/>
              <a:gd name="connsiteX10" fmla="*/ 504056 w 7382320"/>
              <a:gd name="connsiteY10" fmla="*/ 2520280 h 3528392"/>
              <a:gd name="connsiteX11" fmla="*/ 0 w 7382320"/>
              <a:gd name="connsiteY11" fmla="*/ 2520280 h 3528392"/>
              <a:gd name="connsiteX12" fmla="*/ 5222080 w 7382320"/>
              <a:gd name="connsiteY12" fmla="*/ 0 h 3528392"/>
              <a:gd name="connsiteX13" fmla="*/ 7382320 w 7382320"/>
              <a:gd name="connsiteY13" fmla="*/ 1764196 h 3528392"/>
              <a:gd name="connsiteX14" fmla="*/ 5222080 w 7382320"/>
              <a:gd name="connsiteY14" fmla="*/ 3528392 h 3528392"/>
              <a:gd name="connsiteX15" fmla="*/ 5222080 w 7382320"/>
              <a:gd name="connsiteY15" fmla="*/ 2520280 h 3528392"/>
              <a:gd name="connsiteX16" fmla="*/ 3853928 w 7382320"/>
              <a:gd name="connsiteY16" fmla="*/ 2520280 h 3528392"/>
              <a:gd name="connsiteX17" fmla="*/ 3853928 w 7382320"/>
              <a:gd name="connsiteY17" fmla="*/ 1008112 h 3528392"/>
              <a:gd name="connsiteX18" fmla="*/ 5222080 w 7382320"/>
              <a:gd name="connsiteY18" fmla="*/ 1008112 h 3528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382320" h="3528392">
                <a:moveTo>
                  <a:pt x="2226629" y="1008112"/>
                </a:moveTo>
                <a:lnTo>
                  <a:pt x="3470622" y="1008112"/>
                </a:lnTo>
                <a:lnTo>
                  <a:pt x="3470622" y="2520280"/>
                </a:lnTo>
                <a:lnTo>
                  <a:pt x="2226629" y="2520280"/>
                </a:lnTo>
                <a:close/>
                <a:moveTo>
                  <a:pt x="887362" y="1008112"/>
                </a:moveTo>
                <a:lnTo>
                  <a:pt x="1843323" y="1008112"/>
                </a:lnTo>
                <a:lnTo>
                  <a:pt x="1843323" y="2520280"/>
                </a:lnTo>
                <a:lnTo>
                  <a:pt x="887362" y="2520280"/>
                </a:lnTo>
                <a:close/>
                <a:moveTo>
                  <a:pt x="0" y="1008112"/>
                </a:moveTo>
                <a:lnTo>
                  <a:pt x="504056" y="1008112"/>
                </a:lnTo>
                <a:lnTo>
                  <a:pt x="504056" y="2520280"/>
                </a:lnTo>
                <a:lnTo>
                  <a:pt x="0" y="2520280"/>
                </a:lnTo>
                <a:close/>
                <a:moveTo>
                  <a:pt x="5222080" y="0"/>
                </a:moveTo>
                <a:lnTo>
                  <a:pt x="7382320" y="1764196"/>
                </a:lnTo>
                <a:lnTo>
                  <a:pt x="5222080" y="3528392"/>
                </a:lnTo>
                <a:lnTo>
                  <a:pt x="5222080" y="2520280"/>
                </a:lnTo>
                <a:lnTo>
                  <a:pt x="3853928" y="2520280"/>
                </a:lnTo>
                <a:lnTo>
                  <a:pt x="3853928" y="1008112"/>
                </a:lnTo>
                <a:lnTo>
                  <a:pt x="5222080" y="1008112"/>
                </a:lnTo>
                <a:close/>
              </a:path>
            </a:pathLst>
          </a:custGeom>
          <a:solidFill>
            <a:srgbClr val="A673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093720" y="941705"/>
            <a:ext cx="5511165" cy="5494020"/>
            <a:chOff x="3279" y="1289"/>
            <a:chExt cx="12816" cy="8652"/>
          </a:xfrm>
        </p:grpSpPr>
        <p:sp>
          <p:nvSpPr>
            <p:cNvPr id="8" name="椭圆 7"/>
            <p:cNvSpPr/>
            <p:nvPr/>
          </p:nvSpPr>
          <p:spPr>
            <a:xfrm>
              <a:off x="3279" y="1289"/>
              <a:ext cx="12816" cy="8653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FA6AD"/>
                </a:solidFill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3631" y="1508"/>
              <a:ext cx="12137" cy="8195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rgbClr val="8FA6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FA6AD"/>
                </a:solidFill>
              </a:endParaRPr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4673283" y="2141855"/>
            <a:ext cx="236283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1500" noProof="0" dirty="0">
                <a:ln>
                  <a:noFill/>
                </a:ln>
                <a:solidFill>
                  <a:srgbClr val="8FA6AD"/>
                </a:solidFill>
                <a:uLnTx/>
                <a:uFillTx/>
                <a:latin typeface="Iskoola Pota" charset="0"/>
                <a:ea typeface="方正舒体" panose="02010601030101010101" pitchFamily="2" charset="-122"/>
                <a:sym typeface="+mn-ea"/>
              </a:rPr>
              <a:t>03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393315" y="4111625"/>
            <a:ext cx="69240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>
                <a:solidFill>
                  <a:srgbClr val="8FA6A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Reasons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2122145" y="1712783"/>
            <a:ext cx="2093383" cy="4145779"/>
          </a:xfrm>
          <a:custGeom>
            <a:avLst/>
            <a:gdLst>
              <a:gd name="connsiteX0" fmla="*/ 23404 w 2390620"/>
              <a:gd name="connsiteY0" fmla="*/ 0 h 4734432"/>
              <a:gd name="connsiteX1" fmla="*/ 2390620 w 2390620"/>
              <a:gd name="connsiteY1" fmla="*/ 2367216 h 4734432"/>
              <a:gd name="connsiteX2" fmla="*/ 23404 w 2390620"/>
              <a:gd name="connsiteY2" fmla="*/ 4734432 h 4734432"/>
              <a:gd name="connsiteX3" fmla="*/ 0 w 2390620"/>
              <a:gd name="connsiteY3" fmla="*/ 4733250 h 4734432"/>
              <a:gd name="connsiteX4" fmla="*/ 0 w 2390620"/>
              <a:gd name="connsiteY4" fmla="*/ 1182 h 4734432"/>
              <a:gd name="connsiteX5" fmla="*/ 23404 w 2390620"/>
              <a:gd name="connsiteY5" fmla="*/ 0 h 4734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90620" h="4734432">
                <a:moveTo>
                  <a:pt x="23404" y="0"/>
                </a:moveTo>
                <a:cubicBezTo>
                  <a:pt x="1330781" y="0"/>
                  <a:pt x="2390620" y="1059839"/>
                  <a:pt x="2390620" y="2367216"/>
                </a:cubicBezTo>
                <a:cubicBezTo>
                  <a:pt x="2390620" y="3674593"/>
                  <a:pt x="1330781" y="4734432"/>
                  <a:pt x="23404" y="4734432"/>
                </a:cubicBezTo>
                <a:lnTo>
                  <a:pt x="0" y="4733250"/>
                </a:lnTo>
                <a:lnTo>
                  <a:pt x="0" y="1182"/>
                </a:lnTo>
                <a:lnTo>
                  <a:pt x="23404" y="0"/>
                </a:lnTo>
                <a:close/>
              </a:path>
            </a:pathLst>
          </a:custGeom>
          <a:noFill/>
          <a:ln>
            <a:solidFill>
              <a:srgbClr val="8FA6A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497C5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0640" y="1708337"/>
            <a:ext cx="4147537" cy="41475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>
                <a:latin typeface="微软雅黑" panose="020B0503020204020204" charset="-122"/>
                <a:ea typeface="微软雅黑" panose="020B0503020204020204" charset="-122"/>
              </a:rPr>
              <a:t>关键词</a:t>
            </a:r>
          </a:p>
        </p:txBody>
      </p:sp>
      <p:sp>
        <p:nvSpPr>
          <p:cNvPr id="4" name="椭圆 3"/>
          <p:cNvSpPr/>
          <p:nvPr/>
        </p:nvSpPr>
        <p:spPr>
          <a:xfrm>
            <a:off x="465205" y="2232354"/>
            <a:ext cx="3106638" cy="3106638"/>
          </a:xfrm>
          <a:prstGeom prst="ellipse">
            <a:avLst/>
          </a:prstGeom>
          <a:solidFill>
            <a:srgbClr val="8FA6A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charset="-122"/>
                <a:ea typeface="微软雅黑" panose="020B0503020204020204" charset="-122"/>
              </a:rPr>
              <a:t>NOT Laziness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2937542" y="1593414"/>
            <a:ext cx="7223093" cy="786174"/>
            <a:chOff x="2937542" y="1593414"/>
            <a:chExt cx="7223093" cy="786174"/>
          </a:xfrm>
        </p:grpSpPr>
        <p:grpSp>
          <p:nvGrpSpPr>
            <p:cNvPr id="6" name="组合 5"/>
            <p:cNvGrpSpPr/>
            <p:nvPr/>
          </p:nvGrpSpPr>
          <p:grpSpPr>
            <a:xfrm>
              <a:off x="3089901" y="1593414"/>
              <a:ext cx="7070734" cy="786174"/>
              <a:chOff x="3089901" y="1593414"/>
              <a:chExt cx="7070734" cy="786174"/>
            </a:xfrm>
          </p:grpSpPr>
          <p:cxnSp>
            <p:nvCxnSpPr>
              <p:cNvPr id="13" name="直接连接符 12"/>
              <p:cNvCxnSpPr/>
              <p:nvPr/>
            </p:nvCxnSpPr>
            <p:spPr>
              <a:xfrm>
                <a:off x="3089901" y="1986501"/>
                <a:ext cx="2532410" cy="0"/>
              </a:xfrm>
              <a:prstGeom prst="line">
                <a:avLst/>
              </a:prstGeom>
              <a:ln>
                <a:solidFill>
                  <a:srgbClr val="3E8F84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椭圆 16"/>
              <p:cNvSpPr/>
              <p:nvPr/>
            </p:nvSpPr>
            <p:spPr>
              <a:xfrm>
                <a:off x="5502942" y="1593414"/>
                <a:ext cx="786174" cy="786174"/>
              </a:xfrm>
              <a:prstGeom prst="ellipse">
                <a:avLst/>
              </a:prstGeom>
              <a:solidFill>
                <a:srgbClr val="8FA6AD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>
                    <a:latin typeface="微软雅黑" panose="020B0503020204020204" charset="-122"/>
                    <a:ea typeface="微软雅黑" panose="020B0503020204020204" charset="-122"/>
                  </a:rPr>
                  <a:t>1</a:t>
                </a:r>
                <a:endParaRPr lang="zh-CN" altLang="en-US" sz="3200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6506210" y="1756410"/>
                <a:ext cx="3654425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indent="0" algn="l"/>
                <a:r>
                  <a:rPr lang="en-US" altLang="zh-CN" sz="24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The Lack of Willpower</a:t>
                </a:r>
                <a:endParaRPr lang="en-US" altLang="zh-CN" sz="2400" b="1" kern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  <p:sp>
          <p:nvSpPr>
            <p:cNvPr id="10" name="椭圆 9"/>
            <p:cNvSpPr/>
            <p:nvPr/>
          </p:nvSpPr>
          <p:spPr>
            <a:xfrm>
              <a:off x="2937542" y="1811401"/>
              <a:ext cx="420953" cy="420953"/>
            </a:xfrm>
            <a:prstGeom prst="ellipse">
              <a:avLst/>
            </a:prstGeom>
            <a:solidFill>
              <a:srgbClr val="8FA6A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050397" y="3392823"/>
            <a:ext cx="7545342" cy="786174"/>
            <a:chOff x="6167" y="4305"/>
            <a:chExt cx="11882" cy="1238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6385" y="4924"/>
              <a:ext cx="3988" cy="0"/>
            </a:xfrm>
            <a:prstGeom prst="line">
              <a:avLst/>
            </a:prstGeom>
            <a:solidFill>
              <a:srgbClr val="A67346"/>
            </a:solidFill>
            <a:ln>
              <a:solidFill>
                <a:srgbClr val="A67346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/>
            <p:cNvSpPr/>
            <p:nvPr/>
          </p:nvSpPr>
          <p:spPr>
            <a:xfrm>
              <a:off x="10207" y="4305"/>
              <a:ext cx="1238" cy="1238"/>
            </a:xfrm>
            <a:prstGeom prst="ellipse">
              <a:avLst/>
            </a:prstGeom>
            <a:solidFill>
              <a:srgbClr val="A673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微软雅黑" panose="020B0503020204020204" charset="-122"/>
                  <a:ea typeface="微软雅黑" panose="020B0503020204020204" charset="-122"/>
                </a:rPr>
                <a:t>2</a:t>
              </a:r>
              <a:endParaRPr lang="zh-CN" altLang="en-US" sz="320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1798" y="4562"/>
              <a:ext cx="625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/>
              <a:r>
                <a:rPr lang="en-US" altLang="zh-CN" sz="2400" b="1" kern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No Rewards</a:t>
              </a:r>
            </a:p>
          </p:txBody>
        </p:sp>
        <p:sp>
          <p:nvSpPr>
            <p:cNvPr id="11" name="椭圆 10"/>
            <p:cNvSpPr/>
            <p:nvPr/>
          </p:nvSpPr>
          <p:spPr>
            <a:xfrm>
              <a:off x="6167" y="4593"/>
              <a:ext cx="663" cy="663"/>
            </a:xfrm>
            <a:prstGeom prst="ellipse">
              <a:avLst/>
            </a:prstGeom>
            <a:solidFill>
              <a:srgbClr val="A6734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937242" y="5169036"/>
            <a:ext cx="8389269" cy="829991"/>
            <a:chOff x="2937242" y="5169036"/>
            <a:chExt cx="8389269" cy="829991"/>
          </a:xfrm>
        </p:grpSpPr>
        <p:grpSp>
          <p:nvGrpSpPr>
            <p:cNvPr id="2" name="组合 1"/>
            <p:cNvGrpSpPr/>
            <p:nvPr/>
          </p:nvGrpSpPr>
          <p:grpSpPr>
            <a:xfrm>
              <a:off x="3094047" y="5169036"/>
              <a:ext cx="8232464" cy="829991"/>
              <a:chOff x="6385" y="6498"/>
              <a:chExt cx="12964" cy="1307"/>
            </a:xfrm>
          </p:grpSpPr>
          <p:cxnSp>
            <p:nvCxnSpPr>
              <p:cNvPr id="8" name="直接连接符 7"/>
              <p:cNvCxnSpPr/>
              <p:nvPr/>
            </p:nvCxnSpPr>
            <p:spPr>
              <a:xfrm>
                <a:off x="6385" y="7137"/>
                <a:ext cx="3988" cy="0"/>
              </a:xfrm>
              <a:prstGeom prst="line">
                <a:avLst/>
              </a:prstGeom>
              <a:ln>
                <a:solidFill>
                  <a:srgbClr val="3E8F84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椭圆 18"/>
              <p:cNvSpPr/>
              <p:nvPr/>
            </p:nvSpPr>
            <p:spPr>
              <a:xfrm>
                <a:off x="10185" y="6532"/>
                <a:ext cx="1238" cy="1238"/>
              </a:xfrm>
              <a:prstGeom prst="ellipse">
                <a:avLst/>
              </a:prstGeom>
              <a:solidFill>
                <a:srgbClr val="8FA6AD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>
                    <a:latin typeface="微软雅黑" panose="020B0503020204020204" charset="-122"/>
                    <a:ea typeface="微软雅黑" panose="020B0503020204020204" charset="-122"/>
                  </a:rPr>
                  <a:t>3</a:t>
                </a:r>
                <a:endParaRPr lang="zh-CN" altLang="en-US" sz="3200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2097" y="6498"/>
                <a:ext cx="7252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indent="0" algn="l"/>
                <a:r>
                  <a:rPr lang="en-US" altLang="zh-CN" sz="2400" b="1" kern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Excessive Pursuit of Perfection</a:t>
                </a:r>
              </a:p>
            </p:txBody>
          </p:sp>
        </p:grpSp>
        <p:sp>
          <p:nvSpPr>
            <p:cNvPr id="12" name="椭圆 11"/>
            <p:cNvSpPr/>
            <p:nvPr/>
          </p:nvSpPr>
          <p:spPr>
            <a:xfrm>
              <a:off x="2937242" y="5332414"/>
              <a:ext cx="420953" cy="420953"/>
            </a:xfrm>
            <a:prstGeom prst="ellipse">
              <a:avLst/>
            </a:prstGeom>
            <a:solidFill>
              <a:srgbClr val="8FA6A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55650" y="202565"/>
            <a:ext cx="4215765" cy="460375"/>
            <a:chOff x="-5309" y="184"/>
            <a:chExt cx="6639" cy="725"/>
          </a:xfrm>
        </p:grpSpPr>
        <p:sp>
          <p:nvSpPr>
            <p:cNvPr id="32" name="文本框 31"/>
            <p:cNvSpPr txBox="1"/>
            <p:nvPr/>
          </p:nvSpPr>
          <p:spPr>
            <a:xfrm>
              <a:off x="-5309" y="184"/>
              <a:ext cx="4749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Reasons</a:t>
              </a:r>
            </a:p>
          </p:txBody>
        </p:sp>
        <p:sp>
          <p:nvSpPr>
            <p:cNvPr id="33" name="Freeform 5"/>
            <p:cNvSpPr>
              <a:spLocks noEditPoints="1"/>
            </p:cNvSpPr>
            <p:nvPr/>
          </p:nvSpPr>
          <p:spPr bwMode="auto">
            <a:xfrm>
              <a:off x="602" y="260"/>
              <a:ext cx="728" cy="479"/>
            </a:xfrm>
            <a:custGeom>
              <a:avLst/>
              <a:gdLst>
                <a:gd name="T0" fmla="*/ 516 w 962"/>
                <a:gd name="T1" fmla="*/ 0 h 631"/>
                <a:gd name="T2" fmla="*/ 32 w 962"/>
                <a:gd name="T3" fmla="*/ 71 h 631"/>
                <a:gd name="T4" fmla="*/ 32 w 962"/>
                <a:gd name="T5" fmla="*/ 327 h 631"/>
                <a:gd name="T6" fmla="*/ 21 w 962"/>
                <a:gd name="T7" fmla="*/ 338 h 631"/>
                <a:gd name="T8" fmla="*/ 17 w 962"/>
                <a:gd name="T9" fmla="*/ 354 h 631"/>
                <a:gd name="T10" fmla="*/ 17 w 962"/>
                <a:gd name="T11" fmla="*/ 363 h 631"/>
                <a:gd name="T12" fmla="*/ 23 w 962"/>
                <a:gd name="T13" fmla="*/ 375 h 631"/>
                <a:gd name="T14" fmla="*/ 32 w 962"/>
                <a:gd name="T15" fmla="*/ 384 h 631"/>
                <a:gd name="T16" fmla="*/ 44 w 962"/>
                <a:gd name="T17" fmla="*/ 388 h 631"/>
                <a:gd name="T18" fmla="*/ 50 w 962"/>
                <a:gd name="T19" fmla="*/ 390 h 631"/>
                <a:gd name="T20" fmla="*/ 63 w 962"/>
                <a:gd name="T21" fmla="*/ 388 h 631"/>
                <a:gd name="T22" fmla="*/ 76 w 962"/>
                <a:gd name="T23" fmla="*/ 379 h 631"/>
                <a:gd name="T24" fmla="*/ 82 w 962"/>
                <a:gd name="T25" fmla="*/ 369 h 631"/>
                <a:gd name="T26" fmla="*/ 84 w 962"/>
                <a:gd name="T27" fmla="*/ 354 h 631"/>
                <a:gd name="T28" fmla="*/ 84 w 962"/>
                <a:gd name="T29" fmla="*/ 346 h 631"/>
                <a:gd name="T30" fmla="*/ 76 w 962"/>
                <a:gd name="T31" fmla="*/ 331 h 631"/>
                <a:gd name="T32" fmla="*/ 67 w 962"/>
                <a:gd name="T33" fmla="*/ 164 h 631"/>
                <a:gd name="T34" fmla="*/ 962 w 962"/>
                <a:gd name="T35" fmla="*/ 159 h 631"/>
                <a:gd name="T36" fmla="*/ 962 w 962"/>
                <a:gd name="T37" fmla="*/ 71 h 631"/>
                <a:gd name="T38" fmla="*/ 78 w 962"/>
                <a:gd name="T39" fmla="*/ 402 h 631"/>
                <a:gd name="T40" fmla="*/ 50 w 962"/>
                <a:gd name="T41" fmla="*/ 409 h 631"/>
                <a:gd name="T42" fmla="*/ 25 w 962"/>
                <a:gd name="T43" fmla="*/ 402 h 631"/>
                <a:gd name="T44" fmla="*/ 0 w 962"/>
                <a:gd name="T45" fmla="*/ 555 h 631"/>
                <a:gd name="T46" fmla="*/ 17 w 962"/>
                <a:gd name="T47" fmla="*/ 562 h 631"/>
                <a:gd name="T48" fmla="*/ 25 w 962"/>
                <a:gd name="T49" fmla="*/ 564 h 631"/>
                <a:gd name="T50" fmla="*/ 40 w 962"/>
                <a:gd name="T51" fmla="*/ 566 h 631"/>
                <a:gd name="T52" fmla="*/ 61 w 962"/>
                <a:gd name="T53" fmla="*/ 549 h 631"/>
                <a:gd name="T54" fmla="*/ 67 w 962"/>
                <a:gd name="T55" fmla="*/ 566 h 631"/>
                <a:gd name="T56" fmla="*/ 76 w 962"/>
                <a:gd name="T57" fmla="*/ 495 h 631"/>
                <a:gd name="T58" fmla="*/ 86 w 962"/>
                <a:gd name="T59" fmla="*/ 560 h 631"/>
                <a:gd name="T60" fmla="*/ 99 w 962"/>
                <a:gd name="T61" fmla="*/ 555 h 631"/>
                <a:gd name="T62" fmla="*/ 78 w 962"/>
                <a:gd name="T63" fmla="*/ 402 h 631"/>
                <a:gd name="T64" fmla="*/ 176 w 962"/>
                <a:gd name="T65" fmla="*/ 220 h 631"/>
                <a:gd name="T66" fmla="*/ 838 w 962"/>
                <a:gd name="T67" fmla="*/ 218 h 631"/>
                <a:gd name="T68" fmla="*/ 838 w 962"/>
                <a:gd name="T69" fmla="*/ 553 h 631"/>
                <a:gd name="T70" fmla="*/ 757 w 962"/>
                <a:gd name="T71" fmla="*/ 557 h 631"/>
                <a:gd name="T72" fmla="*/ 673 w 962"/>
                <a:gd name="T73" fmla="*/ 572 h 631"/>
                <a:gd name="T74" fmla="*/ 591 w 962"/>
                <a:gd name="T75" fmla="*/ 597 h 631"/>
                <a:gd name="T76" fmla="*/ 509 w 962"/>
                <a:gd name="T77" fmla="*/ 631 h 631"/>
                <a:gd name="T78" fmla="*/ 469 w 962"/>
                <a:gd name="T79" fmla="*/ 612 h 631"/>
                <a:gd name="T80" fmla="*/ 390 w 962"/>
                <a:gd name="T81" fmla="*/ 585 h 631"/>
                <a:gd name="T82" fmla="*/ 306 w 962"/>
                <a:gd name="T83" fmla="*/ 566 h 631"/>
                <a:gd name="T84" fmla="*/ 220 w 962"/>
                <a:gd name="T85" fmla="*/ 557 h 631"/>
                <a:gd name="T86" fmla="*/ 176 w 962"/>
                <a:gd name="T87" fmla="*/ 555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62" h="631">
                  <a:moveTo>
                    <a:pt x="962" y="71"/>
                  </a:moveTo>
                  <a:lnTo>
                    <a:pt x="516" y="0"/>
                  </a:lnTo>
                  <a:lnTo>
                    <a:pt x="32" y="71"/>
                  </a:lnTo>
                  <a:lnTo>
                    <a:pt x="32" y="71"/>
                  </a:lnTo>
                  <a:lnTo>
                    <a:pt x="32" y="327"/>
                  </a:lnTo>
                  <a:lnTo>
                    <a:pt x="32" y="327"/>
                  </a:lnTo>
                  <a:lnTo>
                    <a:pt x="25" y="331"/>
                  </a:lnTo>
                  <a:lnTo>
                    <a:pt x="21" y="338"/>
                  </a:lnTo>
                  <a:lnTo>
                    <a:pt x="17" y="346"/>
                  </a:lnTo>
                  <a:lnTo>
                    <a:pt x="17" y="354"/>
                  </a:lnTo>
                  <a:lnTo>
                    <a:pt x="17" y="354"/>
                  </a:lnTo>
                  <a:lnTo>
                    <a:pt x="17" y="363"/>
                  </a:lnTo>
                  <a:lnTo>
                    <a:pt x="19" y="369"/>
                  </a:lnTo>
                  <a:lnTo>
                    <a:pt x="23" y="375"/>
                  </a:lnTo>
                  <a:lnTo>
                    <a:pt x="27" y="379"/>
                  </a:lnTo>
                  <a:lnTo>
                    <a:pt x="32" y="384"/>
                  </a:lnTo>
                  <a:lnTo>
                    <a:pt x="38" y="388"/>
                  </a:lnTo>
                  <a:lnTo>
                    <a:pt x="44" y="388"/>
                  </a:lnTo>
                  <a:lnTo>
                    <a:pt x="50" y="390"/>
                  </a:lnTo>
                  <a:lnTo>
                    <a:pt x="50" y="390"/>
                  </a:lnTo>
                  <a:lnTo>
                    <a:pt x="57" y="388"/>
                  </a:lnTo>
                  <a:lnTo>
                    <a:pt x="63" y="388"/>
                  </a:lnTo>
                  <a:lnTo>
                    <a:pt x="69" y="384"/>
                  </a:lnTo>
                  <a:lnTo>
                    <a:pt x="76" y="379"/>
                  </a:lnTo>
                  <a:lnTo>
                    <a:pt x="80" y="375"/>
                  </a:lnTo>
                  <a:lnTo>
                    <a:pt x="82" y="369"/>
                  </a:lnTo>
                  <a:lnTo>
                    <a:pt x="84" y="363"/>
                  </a:lnTo>
                  <a:lnTo>
                    <a:pt x="84" y="354"/>
                  </a:lnTo>
                  <a:lnTo>
                    <a:pt x="84" y="354"/>
                  </a:lnTo>
                  <a:lnTo>
                    <a:pt x="84" y="346"/>
                  </a:lnTo>
                  <a:lnTo>
                    <a:pt x="80" y="338"/>
                  </a:lnTo>
                  <a:lnTo>
                    <a:pt x="76" y="331"/>
                  </a:lnTo>
                  <a:lnTo>
                    <a:pt x="67" y="325"/>
                  </a:lnTo>
                  <a:lnTo>
                    <a:pt x="67" y="164"/>
                  </a:lnTo>
                  <a:lnTo>
                    <a:pt x="516" y="229"/>
                  </a:lnTo>
                  <a:lnTo>
                    <a:pt x="962" y="159"/>
                  </a:lnTo>
                  <a:lnTo>
                    <a:pt x="962" y="71"/>
                  </a:lnTo>
                  <a:lnTo>
                    <a:pt x="962" y="71"/>
                  </a:lnTo>
                  <a:close/>
                  <a:moveTo>
                    <a:pt x="78" y="402"/>
                  </a:moveTo>
                  <a:lnTo>
                    <a:pt x="78" y="402"/>
                  </a:lnTo>
                  <a:lnTo>
                    <a:pt x="65" y="407"/>
                  </a:lnTo>
                  <a:lnTo>
                    <a:pt x="50" y="409"/>
                  </a:lnTo>
                  <a:lnTo>
                    <a:pt x="38" y="407"/>
                  </a:lnTo>
                  <a:lnTo>
                    <a:pt x="25" y="402"/>
                  </a:lnTo>
                  <a:lnTo>
                    <a:pt x="25" y="402"/>
                  </a:lnTo>
                  <a:lnTo>
                    <a:pt x="0" y="555"/>
                  </a:lnTo>
                  <a:lnTo>
                    <a:pt x="0" y="555"/>
                  </a:lnTo>
                  <a:lnTo>
                    <a:pt x="17" y="562"/>
                  </a:lnTo>
                  <a:lnTo>
                    <a:pt x="23" y="545"/>
                  </a:lnTo>
                  <a:lnTo>
                    <a:pt x="25" y="564"/>
                  </a:lnTo>
                  <a:lnTo>
                    <a:pt x="25" y="564"/>
                  </a:lnTo>
                  <a:lnTo>
                    <a:pt x="40" y="566"/>
                  </a:lnTo>
                  <a:lnTo>
                    <a:pt x="55" y="566"/>
                  </a:lnTo>
                  <a:lnTo>
                    <a:pt x="61" y="549"/>
                  </a:lnTo>
                  <a:lnTo>
                    <a:pt x="67" y="566"/>
                  </a:lnTo>
                  <a:lnTo>
                    <a:pt x="67" y="566"/>
                  </a:lnTo>
                  <a:lnTo>
                    <a:pt x="71" y="564"/>
                  </a:lnTo>
                  <a:lnTo>
                    <a:pt x="76" y="495"/>
                  </a:lnTo>
                  <a:lnTo>
                    <a:pt x="86" y="560"/>
                  </a:lnTo>
                  <a:lnTo>
                    <a:pt x="86" y="560"/>
                  </a:lnTo>
                  <a:lnTo>
                    <a:pt x="99" y="555"/>
                  </a:lnTo>
                  <a:lnTo>
                    <a:pt x="99" y="555"/>
                  </a:lnTo>
                  <a:lnTo>
                    <a:pt x="78" y="402"/>
                  </a:lnTo>
                  <a:lnTo>
                    <a:pt x="78" y="402"/>
                  </a:lnTo>
                  <a:close/>
                  <a:moveTo>
                    <a:pt x="176" y="555"/>
                  </a:moveTo>
                  <a:lnTo>
                    <a:pt x="176" y="220"/>
                  </a:lnTo>
                  <a:lnTo>
                    <a:pt x="516" y="268"/>
                  </a:lnTo>
                  <a:lnTo>
                    <a:pt x="838" y="218"/>
                  </a:lnTo>
                  <a:lnTo>
                    <a:pt x="838" y="553"/>
                  </a:lnTo>
                  <a:lnTo>
                    <a:pt x="838" y="553"/>
                  </a:lnTo>
                  <a:lnTo>
                    <a:pt x="796" y="553"/>
                  </a:lnTo>
                  <a:lnTo>
                    <a:pt x="757" y="557"/>
                  </a:lnTo>
                  <a:lnTo>
                    <a:pt x="715" y="564"/>
                  </a:lnTo>
                  <a:lnTo>
                    <a:pt x="673" y="572"/>
                  </a:lnTo>
                  <a:lnTo>
                    <a:pt x="631" y="585"/>
                  </a:lnTo>
                  <a:lnTo>
                    <a:pt x="591" y="597"/>
                  </a:lnTo>
                  <a:lnTo>
                    <a:pt x="549" y="614"/>
                  </a:lnTo>
                  <a:lnTo>
                    <a:pt x="509" y="631"/>
                  </a:lnTo>
                  <a:lnTo>
                    <a:pt x="509" y="631"/>
                  </a:lnTo>
                  <a:lnTo>
                    <a:pt x="469" y="612"/>
                  </a:lnTo>
                  <a:lnTo>
                    <a:pt x="430" y="597"/>
                  </a:lnTo>
                  <a:lnTo>
                    <a:pt x="390" y="585"/>
                  </a:lnTo>
                  <a:lnTo>
                    <a:pt x="348" y="574"/>
                  </a:lnTo>
                  <a:lnTo>
                    <a:pt x="306" y="566"/>
                  </a:lnTo>
                  <a:lnTo>
                    <a:pt x="262" y="562"/>
                  </a:lnTo>
                  <a:lnTo>
                    <a:pt x="220" y="557"/>
                  </a:lnTo>
                  <a:lnTo>
                    <a:pt x="176" y="555"/>
                  </a:lnTo>
                  <a:lnTo>
                    <a:pt x="176" y="5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13" name="虚尾箭头"/>
          <p:cNvSpPr/>
          <p:nvPr/>
        </p:nvSpPr>
        <p:spPr>
          <a:xfrm>
            <a:off x="121920" y="143510"/>
            <a:ext cx="601345" cy="601345"/>
          </a:xfrm>
          <a:custGeom>
            <a:avLst/>
            <a:gdLst>
              <a:gd name="connsiteX0" fmla="*/ 2226629 w 7382320"/>
              <a:gd name="connsiteY0" fmla="*/ 1008112 h 3528392"/>
              <a:gd name="connsiteX1" fmla="*/ 3470622 w 7382320"/>
              <a:gd name="connsiteY1" fmla="*/ 1008112 h 3528392"/>
              <a:gd name="connsiteX2" fmla="*/ 3470622 w 7382320"/>
              <a:gd name="connsiteY2" fmla="*/ 2520280 h 3528392"/>
              <a:gd name="connsiteX3" fmla="*/ 2226629 w 7382320"/>
              <a:gd name="connsiteY3" fmla="*/ 2520280 h 3528392"/>
              <a:gd name="connsiteX4" fmla="*/ 887362 w 7382320"/>
              <a:gd name="connsiteY4" fmla="*/ 1008112 h 3528392"/>
              <a:gd name="connsiteX5" fmla="*/ 1843323 w 7382320"/>
              <a:gd name="connsiteY5" fmla="*/ 1008112 h 3528392"/>
              <a:gd name="connsiteX6" fmla="*/ 1843323 w 7382320"/>
              <a:gd name="connsiteY6" fmla="*/ 2520280 h 3528392"/>
              <a:gd name="connsiteX7" fmla="*/ 887362 w 7382320"/>
              <a:gd name="connsiteY7" fmla="*/ 2520280 h 3528392"/>
              <a:gd name="connsiteX8" fmla="*/ 0 w 7382320"/>
              <a:gd name="connsiteY8" fmla="*/ 1008112 h 3528392"/>
              <a:gd name="connsiteX9" fmla="*/ 504056 w 7382320"/>
              <a:gd name="connsiteY9" fmla="*/ 1008112 h 3528392"/>
              <a:gd name="connsiteX10" fmla="*/ 504056 w 7382320"/>
              <a:gd name="connsiteY10" fmla="*/ 2520280 h 3528392"/>
              <a:gd name="connsiteX11" fmla="*/ 0 w 7382320"/>
              <a:gd name="connsiteY11" fmla="*/ 2520280 h 3528392"/>
              <a:gd name="connsiteX12" fmla="*/ 5222080 w 7382320"/>
              <a:gd name="connsiteY12" fmla="*/ 0 h 3528392"/>
              <a:gd name="connsiteX13" fmla="*/ 7382320 w 7382320"/>
              <a:gd name="connsiteY13" fmla="*/ 1764196 h 3528392"/>
              <a:gd name="connsiteX14" fmla="*/ 5222080 w 7382320"/>
              <a:gd name="connsiteY14" fmla="*/ 3528392 h 3528392"/>
              <a:gd name="connsiteX15" fmla="*/ 5222080 w 7382320"/>
              <a:gd name="connsiteY15" fmla="*/ 2520280 h 3528392"/>
              <a:gd name="connsiteX16" fmla="*/ 3853928 w 7382320"/>
              <a:gd name="connsiteY16" fmla="*/ 2520280 h 3528392"/>
              <a:gd name="connsiteX17" fmla="*/ 3853928 w 7382320"/>
              <a:gd name="connsiteY17" fmla="*/ 1008112 h 3528392"/>
              <a:gd name="connsiteX18" fmla="*/ 5222080 w 7382320"/>
              <a:gd name="connsiteY18" fmla="*/ 1008112 h 3528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382320" h="3528392">
                <a:moveTo>
                  <a:pt x="2226629" y="1008112"/>
                </a:moveTo>
                <a:lnTo>
                  <a:pt x="3470622" y="1008112"/>
                </a:lnTo>
                <a:lnTo>
                  <a:pt x="3470622" y="2520280"/>
                </a:lnTo>
                <a:lnTo>
                  <a:pt x="2226629" y="2520280"/>
                </a:lnTo>
                <a:close/>
                <a:moveTo>
                  <a:pt x="887362" y="1008112"/>
                </a:moveTo>
                <a:lnTo>
                  <a:pt x="1843323" y="1008112"/>
                </a:lnTo>
                <a:lnTo>
                  <a:pt x="1843323" y="2520280"/>
                </a:lnTo>
                <a:lnTo>
                  <a:pt x="887362" y="2520280"/>
                </a:lnTo>
                <a:close/>
                <a:moveTo>
                  <a:pt x="0" y="1008112"/>
                </a:moveTo>
                <a:lnTo>
                  <a:pt x="504056" y="1008112"/>
                </a:lnTo>
                <a:lnTo>
                  <a:pt x="504056" y="2520280"/>
                </a:lnTo>
                <a:lnTo>
                  <a:pt x="0" y="2520280"/>
                </a:lnTo>
                <a:close/>
                <a:moveTo>
                  <a:pt x="5222080" y="0"/>
                </a:moveTo>
                <a:lnTo>
                  <a:pt x="7382320" y="1764196"/>
                </a:lnTo>
                <a:lnTo>
                  <a:pt x="5222080" y="3528392"/>
                </a:lnTo>
                <a:lnTo>
                  <a:pt x="5222080" y="2520280"/>
                </a:lnTo>
                <a:lnTo>
                  <a:pt x="3853928" y="2520280"/>
                </a:lnTo>
                <a:lnTo>
                  <a:pt x="3853928" y="1008112"/>
                </a:lnTo>
                <a:lnTo>
                  <a:pt x="5222080" y="1008112"/>
                </a:lnTo>
                <a:close/>
              </a:path>
            </a:pathLst>
          </a:custGeom>
          <a:solidFill>
            <a:srgbClr val="A673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093720" y="941705"/>
            <a:ext cx="5511165" cy="5494020"/>
            <a:chOff x="3279" y="1289"/>
            <a:chExt cx="12816" cy="8652"/>
          </a:xfrm>
        </p:grpSpPr>
        <p:sp>
          <p:nvSpPr>
            <p:cNvPr id="8" name="椭圆 7"/>
            <p:cNvSpPr/>
            <p:nvPr/>
          </p:nvSpPr>
          <p:spPr>
            <a:xfrm>
              <a:off x="3279" y="1289"/>
              <a:ext cx="12816" cy="8653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FA6AD"/>
                </a:solidFill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3631" y="1508"/>
              <a:ext cx="12137" cy="8195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rgbClr val="8FA6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FA6AD"/>
                </a:solidFill>
              </a:endParaRPr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4672648" y="2141220"/>
            <a:ext cx="236283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1500" noProof="0" dirty="0">
                <a:ln>
                  <a:noFill/>
                </a:ln>
                <a:solidFill>
                  <a:srgbClr val="8FA6AD"/>
                </a:solidFill>
                <a:uLnTx/>
                <a:uFillTx/>
                <a:latin typeface="Iskoola Pota" charset="0"/>
                <a:ea typeface="方正舒体" panose="02010601030101010101" pitchFamily="2" charset="-122"/>
                <a:sym typeface="+mn-ea"/>
              </a:rPr>
              <a:t>04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386965" y="4110990"/>
            <a:ext cx="69240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>
                <a:solidFill>
                  <a:srgbClr val="8FA6A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How to Improve?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042947" y="1520190"/>
            <a:ext cx="4976853" cy="2331720"/>
            <a:chOff x="1042947" y="1520190"/>
            <a:chExt cx="4976853" cy="2331720"/>
          </a:xfrm>
        </p:grpSpPr>
        <p:sp>
          <p:nvSpPr>
            <p:cNvPr id="2050" name="拼图"/>
            <p:cNvSpPr/>
            <p:nvPr/>
          </p:nvSpPr>
          <p:spPr bwMode="auto">
            <a:xfrm>
              <a:off x="3688080" y="1520190"/>
              <a:ext cx="2331720" cy="2331720"/>
            </a:xfrm>
            <a:custGeom>
              <a:avLst/>
              <a:gdLst>
                <a:gd name="T0" fmla="*/ 2147483646 w 6958"/>
                <a:gd name="T1" fmla="*/ 2147483646 h 6700"/>
                <a:gd name="T2" fmla="*/ 2147483646 w 6958"/>
                <a:gd name="T3" fmla="*/ 2147483646 h 6700"/>
                <a:gd name="T4" fmla="*/ 2147483646 w 6958"/>
                <a:gd name="T5" fmla="*/ 2147483646 h 6700"/>
                <a:gd name="T6" fmla="*/ 2147483646 w 6958"/>
                <a:gd name="T7" fmla="*/ 2147483646 h 6700"/>
                <a:gd name="T8" fmla="*/ 2147483646 w 6958"/>
                <a:gd name="T9" fmla="*/ 2147483646 h 6700"/>
                <a:gd name="T10" fmla="*/ 2147483646 w 6958"/>
                <a:gd name="T11" fmla="*/ 2147483646 h 6700"/>
                <a:gd name="T12" fmla="*/ 2147483646 w 6958"/>
                <a:gd name="T13" fmla="*/ 2147483646 h 6700"/>
                <a:gd name="T14" fmla="*/ 2147483646 w 6958"/>
                <a:gd name="T15" fmla="*/ 2147483646 h 6700"/>
                <a:gd name="T16" fmla="*/ 2147483646 w 6958"/>
                <a:gd name="T17" fmla="*/ 2147483646 h 6700"/>
                <a:gd name="T18" fmla="*/ 2147483646 w 6958"/>
                <a:gd name="T19" fmla="*/ 2147483646 h 6700"/>
                <a:gd name="T20" fmla="*/ 2147483646 w 6958"/>
                <a:gd name="T21" fmla="*/ 2147483646 h 6700"/>
                <a:gd name="T22" fmla="*/ 2147483646 w 6958"/>
                <a:gd name="T23" fmla="*/ 2147483646 h 6700"/>
                <a:gd name="T24" fmla="*/ 2147483646 w 6958"/>
                <a:gd name="T25" fmla="*/ 2147483646 h 6700"/>
                <a:gd name="T26" fmla="*/ 2147483646 w 6958"/>
                <a:gd name="T27" fmla="*/ 2147483646 h 6700"/>
                <a:gd name="T28" fmla="*/ 2147483646 w 6958"/>
                <a:gd name="T29" fmla="*/ 2147483646 h 6700"/>
                <a:gd name="T30" fmla="*/ 2147483646 w 6958"/>
                <a:gd name="T31" fmla="*/ 2147483646 h 6700"/>
                <a:gd name="T32" fmla="*/ 2147483646 w 6958"/>
                <a:gd name="T33" fmla="*/ 2147483646 h 6700"/>
                <a:gd name="T34" fmla="*/ 2147483646 w 6958"/>
                <a:gd name="T35" fmla="*/ 2147483646 h 6700"/>
                <a:gd name="T36" fmla="*/ 2147483646 w 6958"/>
                <a:gd name="T37" fmla="*/ 2147483646 h 6700"/>
                <a:gd name="T38" fmla="*/ 2147483646 w 6958"/>
                <a:gd name="T39" fmla="*/ 2147483646 h 6700"/>
                <a:gd name="T40" fmla="*/ 2147483646 w 6958"/>
                <a:gd name="T41" fmla="*/ 20556145 h 6700"/>
                <a:gd name="T42" fmla="*/ 2147483646 w 6958"/>
                <a:gd name="T43" fmla="*/ 2147483646 h 6700"/>
                <a:gd name="T44" fmla="*/ 2147483646 w 6958"/>
                <a:gd name="T45" fmla="*/ 2147483646 h 6700"/>
                <a:gd name="T46" fmla="*/ 2147483646 w 6958"/>
                <a:gd name="T47" fmla="*/ 2147483646 h 6700"/>
                <a:gd name="T48" fmla="*/ 2147483646 w 6958"/>
                <a:gd name="T49" fmla="*/ 2147483646 h 6700"/>
                <a:gd name="T50" fmla="*/ 2147483646 w 6958"/>
                <a:gd name="T51" fmla="*/ 2147483646 h 6700"/>
                <a:gd name="T52" fmla="*/ 2147483646 w 6958"/>
                <a:gd name="T53" fmla="*/ 2147483646 h 6700"/>
                <a:gd name="T54" fmla="*/ 2147483646 w 6958"/>
                <a:gd name="T55" fmla="*/ 2147483646 h 6700"/>
                <a:gd name="T56" fmla="*/ 2147483646 w 6958"/>
                <a:gd name="T57" fmla="*/ 2147483646 h 6700"/>
                <a:gd name="T58" fmla="*/ 2147483646 w 6958"/>
                <a:gd name="T59" fmla="*/ 2147483646 h 6700"/>
                <a:gd name="T60" fmla="*/ 2147483646 w 6958"/>
                <a:gd name="T61" fmla="*/ 2147483646 h 6700"/>
                <a:gd name="T62" fmla="*/ 2147483646 w 6958"/>
                <a:gd name="T63" fmla="*/ 2147483646 h 6700"/>
                <a:gd name="T64" fmla="*/ 2147483646 w 6958"/>
                <a:gd name="T65" fmla="*/ 2147483646 h 6700"/>
                <a:gd name="T66" fmla="*/ 2147483646 w 6958"/>
                <a:gd name="T67" fmla="*/ 2147483646 h 6700"/>
                <a:gd name="T68" fmla="*/ 348857026 w 6958"/>
                <a:gd name="T69" fmla="*/ 2147483646 h 6700"/>
                <a:gd name="T70" fmla="*/ 1949671675 w 6958"/>
                <a:gd name="T71" fmla="*/ 2147483646 h 6700"/>
                <a:gd name="T72" fmla="*/ 2147483646 w 6958"/>
                <a:gd name="T73" fmla="*/ 2147483646 h 6700"/>
                <a:gd name="T74" fmla="*/ 2147483646 w 6958"/>
                <a:gd name="T75" fmla="*/ 2147483646 h 6700"/>
                <a:gd name="T76" fmla="*/ 2147483646 w 6958"/>
                <a:gd name="T77" fmla="*/ 2147483646 h 6700"/>
                <a:gd name="T78" fmla="*/ 2147483646 w 6958"/>
                <a:gd name="T79" fmla="*/ 2147483646 h 6700"/>
                <a:gd name="T80" fmla="*/ 2147483646 w 6958"/>
                <a:gd name="T81" fmla="*/ 2147483646 h 6700"/>
                <a:gd name="T82" fmla="*/ 2147483646 w 6958"/>
                <a:gd name="T83" fmla="*/ 2147483646 h 6700"/>
                <a:gd name="T84" fmla="*/ 2147483646 w 6958"/>
                <a:gd name="T85" fmla="*/ 2147483646 h 6700"/>
                <a:gd name="T86" fmla="*/ 2147483646 w 6958"/>
                <a:gd name="T87" fmla="*/ 2147483646 h 6700"/>
                <a:gd name="T88" fmla="*/ 2147483646 w 6958"/>
                <a:gd name="T89" fmla="*/ 2147483646 h 6700"/>
                <a:gd name="T90" fmla="*/ 2147483646 w 6958"/>
                <a:gd name="T91" fmla="*/ 2147483646 h 6700"/>
                <a:gd name="T92" fmla="*/ 2147483646 w 6958"/>
                <a:gd name="T93" fmla="*/ 2147483646 h 6700"/>
                <a:gd name="T94" fmla="*/ 2147483646 w 6958"/>
                <a:gd name="T95" fmla="*/ 2147483646 h 6700"/>
                <a:gd name="T96" fmla="*/ 2147483646 w 6958"/>
                <a:gd name="T97" fmla="*/ 2147483646 h 6700"/>
                <a:gd name="T98" fmla="*/ 2147483646 w 6958"/>
                <a:gd name="T99" fmla="*/ 2147483646 h 6700"/>
                <a:gd name="T100" fmla="*/ 2147483646 w 6958"/>
                <a:gd name="T101" fmla="*/ 2147483646 h 6700"/>
                <a:gd name="T102" fmla="*/ 2147483646 w 6958"/>
                <a:gd name="T103" fmla="*/ 2147483646 h 6700"/>
                <a:gd name="T104" fmla="*/ 2147483646 w 6958"/>
                <a:gd name="T105" fmla="*/ 2147483646 h 6700"/>
                <a:gd name="T106" fmla="*/ 2147483646 w 6958"/>
                <a:gd name="T107" fmla="*/ 2147483646 h 6700"/>
                <a:gd name="T108" fmla="*/ 2147483646 w 6958"/>
                <a:gd name="T109" fmla="*/ 2147483646 h 6700"/>
                <a:gd name="T110" fmla="*/ 2147483646 w 6958"/>
                <a:gd name="T111" fmla="*/ 2147483646 h 6700"/>
                <a:gd name="T112" fmla="*/ 2147483646 w 6958"/>
                <a:gd name="T113" fmla="*/ 2147483646 h 6700"/>
                <a:gd name="T114" fmla="*/ 2147483646 w 6958"/>
                <a:gd name="T115" fmla="*/ 2147483646 h 6700"/>
                <a:gd name="T116" fmla="*/ 2147483646 w 6958"/>
                <a:gd name="T117" fmla="*/ 2147483646 h 6700"/>
                <a:gd name="T118" fmla="*/ 2147483646 w 6958"/>
                <a:gd name="T119" fmla="*/ 2147483646 h 67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958" h="6700">
                  <a:moveTo>
                    <a:pt x="6955" y="4791"/>
                  </a:moveTo>
                  <a:lnTo>
                    <a:pt x="6955" y="4791"/>
                  </a:lnTo>
                  <a:lnTo>
                    <a:pt x="6958" y="4733"/>
                  </a:lnTo>
                  <a:lnTo>
                    <a:pt x="6958" y="4678"/>
                  </a:lnTo>
                  <a:lnTo>
                    <a:pt x="6955" y="4626"/>
                  </a:lnTo>
                  <a:lnTo>
                    <a:pt x="6951" y="4579"/>
                  </a:lnTo>
                  <a:lnTo>
                    <a:pt x="6946" y="4533"/>
                  </a:lnTo>
                  <a:lnTo>
                    <a:pt x="6939" y="4492"/>
                  </a:lnTo>
                  <a:lnTo>
                    <a:pt x="6930" y="4454"/>
                  </a:lnTo>
                  <a:lnTo>
                    <a:pt x="6920" y="4418"/>
                  </a:lnTo>
                  <a:lnTo>
                    <a:pt x="6908" y="4385"/>
                  </a:lnTo>
                  <a:lnTo>
                    <a:pt x="6896" y="4355"/>
                  </a:lnTo>
                  <a:lnTo>
                    <a:pt x="6881" y="4328"/>
                  </a:lnTo>
                  <a:lnTo>
                    <a:pt x="6865" y="4304"/>
                  </a:lnTo>
                  <a:lnTo>
                    <a:pt x="6849" y="4282"/>
                  </a:lnTo>
                  <a:lnTo>
                    <a:pt x="6831" y="4263"/>
                  </a:lnTo>
                  <a:lnTo>
                    <a:pt x="6813" y="4247"/>
                  </a:lnTo>
                  <a:lnTo>
                    <a:pt x="6793" y="4232"/>
                  </a:lnTo>
                  <a:lnTo>
                    <a:pt x="6773" y="4221"/>
                  </a:lnTo>
                  <a:lnTo>
                    <a:pt x="6753" y="4211"/>
                  </a:lnTo>
                  <a:lnTo>
                    <a:pt x="6732" y="4205"/>
                  </a:lnTo>
                  <a:lnTo>
                    <a:pt x="6710" y="4200"/>
                  </a:lnTo>
                  <a:lnTo>
                    <a:pt x="6689" y="4197"/>
                  </a:lnTo>
                  <a:lnTo>
                    <a:pt x="6666" y="4197"/>
                  </a:lnTo>
                  <a:lnTo>
                    <a:pt x="6644" y="4199"/>
                  </a:lnTo>
                  <a:lnTo>
                    <a:pt x="6622" y="4202"/>
                  </a:lnTo>
                  <a:lnTo>
                    <a:pt x="6599" y="4207"/>
                  </a:lnTo>
                  <a:lnTo>
                    <a:pt x="6577" y="4215"/>
                  </a:lnTo>
                  <a:lnTo>
                    <a:pt x="6555" y="4225"/>
                  </a:lnTo>
                  <a:lnTo>
                    <a:pt x="6532" y="4236"/>
                  </a:lnTo>
                  <a:lnTo>
                    <a:pt x="6511" y="4248"/>
                  </a:lnTo>
                  <a:lnTo>
                    <a:pt x="6490" y="4262"/>
                  </a:lnTo>
                  <a:lnTo>
                    <a:pt x="6469" y="4278"/>
                  </a:lnTo>
                  <a:lnTo>
                    <a:pt x="6449" y="4295"/>
                  </a:lnTo>
                  <a:lnTo>
                    <a:pt x="6432" y="4318"/>
                  </a:lnTo>
                  <a:lnTo>
                    <a:pt x="6415" y="4341"/>
                  </a:lnTo>
                  <a:lnTo>
                    <a:pt x="6395" y="4362"/>
                  </a:lnTo>
                  <a:lnTo>
                    <a:pt x="6375" y="4383"/>
                  </a:lnTo>
                  <a:lnTo>
                    <a:pt x="6374" y="4386"/>
                  </a:lnTo>
                  <a:lnTo>
                    <a:pt x="6372" y="4385"/>
                  </a:lnTo>
                  <a:lnTo>
                    <a:pt x="6346" y="4411"/>
                  </a:lnTo>
                  <a:lnTo>
                    <a:pt x="6318" y="4434"/>
                  </a:lnTo>
                  <a:lnTo>
                    <a:pt x="6288" y="4456"/>
                  </a:lnTo>
                  <a:lnTo>
                    <a:pt x="6258" y="4478"/>
                  </a:lnTo>
                  <a:lnTo>
                    <a:pt x="6227" y="4497"/>
                  </a:lnTo>
                  <a:lnTo>
                    <a:pt x="6195" y="4516"/>
                  </a:lnTo>
                  <a:lnTo>
                    <a:pt x="6162" y="4532"/>
                  </a:lnTo>
                  <a:lnTo>
                    <a:pt x="6127" y="4547"/>
                  </a:lnTo>
                  <a:lnTo>
                    <a:pt x="6092" y="4561"/>
                  </a:lnTo>
                  <a:lnTo>
                    <a:pt x="6056" y="4573"/>
                  </a:lnTo>
                  <a:lnTo>
                    <a:pt x="6020" y="4583"/>
                  </a:lnTo>
                  <a:lnTo>
                    <a:pt x="5983" y="4592"/>
                  </a:lnTo>
                  <a:lnTo>
                    <a:pt x="5945" y="4599"/>
                  </a:lnTo>
                  <a:lnTo>
                    <a:pt x="5906" y="4603"/>
                  </a:lnTo>
                  <a:lnTo>
                    <a:pt x="5868" y="4606"/>
                  </a:lnTo>
                  <a:lnTo>
                    <a:pt x="5828" y="4608"/>
                  </a:lnTo>
                  <a:lnTo>
                    <a:pt x="5787" y="4606"/>
                  </a:lnTo>
                  <a:lnTo>
                    <a:pt x="5748" y="4603"/>
                  </a:lnTo>
                  <a:lnTo>
                    <a:pt x="5709" y="4598"/>
                  </a:lnTo>
                  <a:lnTo>
                    <a:pt x="5670" y="4592"/>
                  </a:lnTo>
                  <a:lnTo>
                    <a:pt x="5632" y="4583"/>
                  </a:lnTo>
                  <a:lnTo>
                    <a:pt x="5595" y="4572"/>
                  </a:lnTo>
                  <a:lnTo>
                    <a:pt x="5559" y="4559"/>
                  </a:lnTo>
                  <a:lnTo>
                    <a:pt x="5523" y="4546"/>
                  </a:lnTo>
                  <a:lnTo>
                    <a:pt x="5489" y="4530"/>
                  </a:lnTo>
                  <a:lnTo>
                    <a:pt x="5455" y="4512"/>
                  </a:lnTo>
                  <a:lnTo>
                    <a:pt x="5422" y="4494"/>
                  </a:lnTo>
                  <a:lnTo>
                    <a:pt x="5391" y="4474"/>
                  </a:lnTo>
                  <a:lnTo>
                    <a:pt x="5360" y="4451"/>
                  </a:lnTo>
                  <a:lnTo>
                    <a:pt x="5330" y="4428"/>
                  </a:lnTo>
                  <a:lnTo>
                    <a:pt x="5301" y="4403"/>
                  </a:lnTo>
                  <a:lnTo>
                    <a:pt x="5274" y="4377"/>
                  </a:lnTo>
                  <a:lnTo>
                    <a:pt x="5248" y="4350"/>
                  </a:lnTo>
                  <a:lnTo>
                    <a:pt x="5223" y="4323"/>
                  </a:lnTo>
                  <a:lnTo>
                    <a:pt x="5201" y="4293"/>
                  </a:lnTo>
                  <a:lnTo>
                    <a:pt x="5179" y="4262"/>
                  </a:lnTo>
                  <a:lnTo>
                    <a:pt x="5158" y="4230"/>
                  </a:lnTo>
                  <a:lnTo>
                    <a:pt x="5139" y="4197"/>
                  </a:lnTo>
                  <a:lnTo>
                    <a:pt x="5122" y="4164"/>
                  </a:lnTo>
                  <a:lnTo>
                    <a:pt x="5107" y="4129"/>
                  </a:lnTo>
                  <a:lnTo>
                    <a:pt x="5092" y="4093"/>
                  </a:lnTo>
                  <a:lnTo>
                    <a:pt x="5079" y="4056"/>
                  </a:lnTo>
                  <a:lnTo>
                    <a:pt x="5070" y="4019"/>
                  </a:lnTo>
                  <a:lnTo>
                    <a:pt x="5061" y="3982"/>
                  </a:lnTo>
                  <a:lnTo>
                    <a:pt x="5053" y="3943"/>
                  </a:lnTo>
                  <a:lnTo>
                    <a:pt x="5048" y="3904"/>
                  </a:lnTo>
                  <a:lnTo>
                    <a:pt x="5046" y="3864"/>
                  </a:lnTo>
                  <a:lnTo>
                    <a:pt x="5045" y="3824"/>
                  </a:lnTo>
                  <a:lnTo>
                    <a:pt x="5046" y="3783"/>
                  </a:lnTo>
                  <a:lnTo>
                    <a:pt x="5048" y="3744"/>
                  </a:lnTo>
                  <a:lnTo>
                    <a:pt x="5053" y="3704"/>
                  </a:lnTo>
                  <a:lnTo>
                    <a:pt x="5061" y="3666"/>
                  </a:lnTo>
                  <a:lnTo>
                    <a:pt x="5070" y="3628"/>
                  </a:lnTo>
                  <a:lnTo>
                    <a:pt x="5079" y="3591"/>
                  </a:lnTo>
                  <a:lnTo>
                    <a:pt x="5092" y="3554"/>
                  </a:lnTo>
                  <a:lnTo>
                    <a:pt x="5107" y="3519"/>
                  </a:lnTo>
                  <a:lnTo>
                    <a:pt x="5122" y="3484"/>
                  </a:lnTo>
                  <a:lnTo>
                    <a:pt x="5139" y="3451"/>
                  </a:lnTo>
                  <a:lnTo>
                    <a:pt x="5158" y="3418"/>
                  </a:lnTo>
                  <a:lnTo>
                    <a:pt x="5179" y="3385"/>
                  </a:lnTo>
                  <a:lnTo>
                    <a:pt x="5201" y="3356"/>
                  </a:lnTo>
                  <a:lnTo>
                    <a:pt x="5223" y="3326"/>
                  </a:lnTo>
                  <a:lnTo>
                    <a:pt x="5248" y="3297"/>
                  </a:lnTo>
                  <a:lnTo>
                    <a:pt x="5274" y="3270"/>
                  </a:lnTo>
                  <a:lnTo>
                    <a:pt x="5301" y="3244"/>
                  </a:lnTo>
                  <a:lnTo>
                    <a:pt x="5330" y="3219"/>
                  </a:lnTo>
                  <a:lnTo>
                    <a:pt x="5360" y="3196"/>
                  </a:lnTo>
                  <a:lnTo>
                    <a:pt x="5391" y="3175"/>
                  </a:lnTo>
                  <a:lnTo>
                    <a:pt x="5422" y="3153"/>
                  </a:lnTo>
                  <a:lnTo>
                    <a:pt x="5455" y="3135"/>
                  </a:lnTo>
                  <a:lnTo>
                    <a:pt x="5489" y="3118"/>
                  </a:lnTo>
                  <a:lnTo>
                    <a:pt x="5523" y="3103"/>
                  </a:lnTo>
                  <a:lnTo>
                    <a:pt x="5559" y="3088"/>
                  </a:lnTo>
                  <a:lnTo>
                    <a:pt x="5595" y="3075"/>
                  </a:lnTo>
                  <a:lnTo>
                    <a:pt x="5632" y="3065"/>
                  </a:lnTo>
                  <a:lnTo>
                    <a:pt x="5670" y="3057"/>
                  </a:lnTo>
                  <a:lnTo>
                    <a:pt x="5709" y="3049"/>
                  </a:lnTo>
                  <a:lnTo>
                    <a:pt x="5748" y="3044"/>
                  </a:lnTo>
                  <a:lnTo>
                    <a:pt x="5787" y="3042"/>
                  </a:lnTo>
                  <a:lnTo>
                    <a:pt x="5828" y="3041"/>
                  </a:lnTo>
                  <a:lnTo>
                    <a:pt x="5867" y="3042"/>
                  </a:lnTo>
                  <a:lnTo>
                    <a:pt x="5906" y="3044"/>
                  </a:lnTo>
                  <a:lnTo>
                    <a:pt x="5945" y="3049"/>
                  </a:lnTo>
                  <a:lnTo>
                    <a:pt x="5982" y="3056"/>
                  </a:lnTo>
                  <a:lnTo>
                    <a:pt x="6019" y="3064"/>
                  </a:lnTo>
                  <a:lnTo>
                    <a:pt x="6055" y="3074"/>
                  </a:lnTo>
                  <a:lnTo>
                    <a:pt x="6091" y="3087"/>
                  </a:lnTo>
                  <a:lnTo>
                    <a:pt x="6126" y="3100"/>
                  </a:lnTo>
                  <a:lnTo>
                    <a:pt x="6160" y="3115"/>
                  </a:lnTo>
                  <a:lnTo>
                    <a:pt x="6193" y="3131"/>
                  </a:lnTo>
                  <a:lnTo>
                    <a:pt x="6225" y="3150"/>
                  </a:lnTo>
                  <a:lnTo>
                    <a:pt x="6257" y="3170"/>
                  </a:lnTo>
                  <a:lnTo>
                    <a:pt x="6287" y="3191"/>
                  </a:lnTo>
                  <a:lnTo>
                    <a:pt x="6317" y="3213"/>
                  </a:lnTo>
                  <a:lnTo>
                    <a:pt x="6344" y="3237"/>
                  </a:lnTo>
                  <a:lnTo>
                    <a:pt x="6371" y="3261"/>
                  </a:lnTo>
                  <a:lnTo>
                    <a:pt x="6374" y="3263"/>
                  </a:lnTo>
                  <a:lnTo>
                    <a:pt x="6394" y="3279"/>
                  </a:lnTo>
                  <a:lnTo>
                    <a:pt x="6420" y="3299"/>
                  </a:lnTo>
                  <a:lnTo>
                    <a:pt x="6452" y="3322"/>
                  </a:lnTo>
                  <a:lnTo>
                    <a:pt x="6488" y="3347"/>
                  </a:lnTo>
                  <a:lnTo>
                    <a:pt x="6529" y="3372"/>
                  </a:lnTo>
                  <a:lnTo>
                    <a:pt x="6550" y="3384"/>
                  </a:lnTo>
                  <a:lnTo>
                    <a:pt x="6572" y="3395"/>
                  </a:lnTo>
                  <a:lnTo>
                    <a:pt x="6594" y="3405"/>
                  </a:lnTo>
                  <a:lnTo>
                    <a:pt x="6617" y="3415"/>
                  </a:lnTo>
                  <a:lnTo>
                    <a:pt x="6640" y="3424"/>
                  </a:lnTo>
                  <a:lnTo>
                    <a:pt x="6663" y="3431"/>
                  </a:lnTo>
                  <a:lnTo>
                    <a:pt x="6686" y="3437"/>
                  </a:lnTo>
                  <a:lnTo>
                    <a:pt x="6708" y="3441"/>
                  </a:lnTo>
                  <a:lnTo>
                    <a:pt x="6732" y="3444"/>
                  </a:lnTo>
                  <a:lnTo>
                    <a:pt x="6754" y="3445"/>
                  </a:lnTo>
                  <a:lnTo>
                    <a:pt x="6777" y="3442"/>
                  </a:lnTo>
                  <a:lnTo>
                    <a:pt x="6798" y="3439"/>
                  </a:lnTo>
                  <a:lnTo>
                    <a:pt x="6818" y="3431"/>
                  </a:lnTo>
                  <a:lnTo>
                    <a:pt x="6837" y="3423"/>
                  </a:lnTo>
                  <a:lnTo>
                    <a:pt x="6847" y="3416"/>
                  </a:lnTo>
                  <a:lnTo>
                    <a:pt x="6857" y="3410"/>
                  </a:lnTo>
                  <a:lnTo>
                    <a:pt x="6866" y="3403"/>
                  </a:lnTo>
                  <a:lnTo>
                    <a:pt x="6875" y="3395"/>
                  </a:lnTo>
                  <a:lnTo>
                    <a:pt x="6883" y="3385"/>
                  </a:lnTo>
                  <a:lnTo>
                    <a:pt x="6892" y="3375"/>
                  </a:lnTo>
                  <a:lnTo>
                    <a:pt x="6899" y="3365"/>
                  </a:lnTo>
                  <a:lnTo>
                    <a:pt x="6907" y="3354"/>
                  </a:lnTo>
                  <a:lnTo>
                    <a:pt x="6914" y="3342"/>
                  </a:lnTo>
                  <a:lnTo>
                    <a:pt x="6920" y="3328"/>
                  </a:lnTo>
                  <a:lnTo>
                    <a:pt x="6927" y="3313"/>
                  </a:lnTo>
                  <a:lnTo>
                    <a:pt x="6933" y="3299"/>
                  </a:lnTo>
                  <a:lnTo>
                    <a:pt x="6944" y="3265"/>
                  </a:lnTo>
                  <a:lnTo>
                    <a:pt x="6953" y="3227"/>
                  </a:lnTo>
                  <a:lnTo>
                    <a:pt x="6945" y="3080"/>
                  </a:lnTo>
                  <a:lnTo>
                    <a:pt x="6937" y="2943"/>
                  </a:lnTo>
                  <a:lnTo>
                    <a:pt x="6927" y="2811"/>
                  </a:lnTo>
                  <a:lnTo>
                    <a:pt x="6917" y="2689"/>
                  </a:lnTo>
                  <a:lnTo>
                    <a:pt x="6906" y="2575"/>
                  </a:lnTo>
                  <a:lnTo>
                    <a:pt x="6896" y="2469"/>
                  </a:lnTo>
                  <a:lnTo>
                    <a:pt x="6886" y="2371"/>
                  </a:lnTo>
                  <a:lnTo>
                    <a:pt x="6876" y="2283"/>
                  </a:lnTo>
                  <a:lnTo>
                    <a:pt x="6857" y="2133"/>
                  </a:lnTo>
                  <a:lnTo>
                    <a:pt x="6841" y="2023"/>
                  </a:lnTo>
                  <a:lnTo>
                    <a:pt x="6830" y="1950"/>
                  </a:lnTo>
                  <a:lnTo>
                    <a:pt x="6825" y="1919"/>
                  </a:lnTo>
                  <a:lnTo>
                    <a:pt x="6821" y="1905"/>
                  </a:lnTo>
                  <a:lnTo>
                    <a:pt x="6818" y="1891"/>
                  </a:lnTo>
                  <a:lnTo>
                    <a:pt x="6811" y="1879"/>
                  </a:lnTo>
                  <a:lnTo>
                    <a:pt x="6805" y="1867"/>
                  </a:lnTo>
                  <a:lnTo>
                    <a:pt x="6798" y="1855"/>
                  </a:lnTo>
                  <a:lnTo>
                    <a:pt x="6789" y="1844"/>
                  </a:lnTo>
                  <a:lnTo>
                    <a:pt x="6779" y="1836"/>
                  </a:lnTo>
                  <a:lnTo>
                    <a:pt x="6768" y="1827"/>
                  </a:lnTo>
                  <a:lnTo>
                    <a:pt x="6757" y="1818"/>
                  </a:lnTo>
                  <a:lnTo>
                    <a:pt x="6746" y="1812"/>
                  </a:lnTo>
                  <a:lnTo>
                    <a:pt x="6732" y="1807"/>
                  </a:lnTo>
                  <a:lnTo>
                    <a:pt x="6720" y="1802"/>
                  </a:lnTo>
                  <a:lnTo>
                    <a:pt x="6706" y="1800"/>
                  </a:lnTo>
                  <a:lnTo>
                    <a:pt x="6692" y="1797"/>
                  </a:lnTo>
                  <a:lnTo>
                    <a:pt x="6677" y="1797"/>
                  </a:lnTo>
                  <a:lnTo>
                    <a:pt x="6663" y="1797"/>
                  </a:lnTo>
                  <a:lnTo>
                    <a:pt x="6516" y="1812"/>
                  </a:lnTo>
                  <a:lnTo>
                    <a:pt x="6354" y="1828"/>
                  </a:lnTo>
                  <a:lnTo>
                    <a:pt x="6142" y="1847"/>
                  </a:lnTo>
                  <a:lnTo>
                    <a:pt x="5891" y="1868"/>
                  </a:lnTo>
                  <a:lnTo>
                    <a:pt x="5610" y="1889"/>
                  </a:lnTo>
                  <a:lnTo>
                    <a:pt x="5461" y="1899"/>
                  </a:lnTo>
                  <a:lnTo>
                    <a:pt x="5309" y="1909"/>
                  </a:lnTo>
                  <a:lnTo>
                    <a:pt x="5153" y="1917"/>
                  </a:lnTo>
                  <a:lnTo>
                    <a:pt x="4994" y="1925"/>
                  </a:lnTo>
                  <a:lnTo>
                    <a:pt x="4962" y="1925"/>
                  </a:lnTo>
                  <a:lnTo>
                    <a:pt x="4932" y="1924"/>
                  </a:lnTo>
                  <a:lnTo>
                    <a:pt x="4903" y="1922"/>
                  </a:lnTo>
                  <a:lnTo>
                    <a:pt x="4876" y="1920"/>
                  </a:lnTo>
                  <a:lnTo>
                    <a:pt x="4850" y="1916"/>
                  </a:lnTo>
                  <a:lnTo>
                    <a:pt x="4827" y="1913"/>
                  </a:lnTo>
                  <a:lnTo>
                    <a:pt x="4803" y="1909"/>
                  </a:lnTo>
                  <a:lnTo>
                    <a:pt x="4782" y="1904"/>
                  </a:lnTo>
                  <a:lnTo>
                    <a:pt x="4761" y="1898"/>
                  </a:lnTo>
                  <a:lnTo>
                    <a:pt x="4742" y="1891"/>
                  </a:lnTo>
                  <a:lnTo>
                    <a:pt x="4725" y="1885"/>
                  </a:lnTo>
                  <a:lnTo>
                    <a:pt x="4709" y="1878"/>
                  </a:lnTo>
                  <a:lnTo>
                    <a:pt x="4694" y="1870"/>
                  </a:lnTo>
                  <a:lnTo>
                    <a:pt x="4679" y="1863"/>
                  </a:lnTo>
                  <a:lnTo>
                    <a:pt x="4667" y="1854"/>
                  </a:lnTo>
                  <a:lnTo>
                    <a:pt x="4654" y="1846"/>
                  </a:lnTo>
                  <a:lnTo>
                    <a:pt x="4644" y="1836"/>
                  </a:lnTo>
                  <a:lnTo>
                    <a:pt x="4634" y="1827"/>
                  </a:lnTo>
                  <a:lnTo>
                    <a:pt x="4626" y="1816"/>
                  </a:lnTo>
                  <a:lnTo>
                    <a:pt x="4618" y="1806"/>
                  </a:lnTo>
                  <a:lnTo>
                    <a:pt x="4612" y="1795"/>
                  </a:lnTo>
                  <a:lnTo>
                    <a:pt x="4606" y="1785"/>
                  </a:lnTo>
                  <a:lnTo>
                    <a:pt x="4601" y="1774"/>
                  </a:lnTo>
                  <a:lnTo>
                    <a:pt x="4597" y="1761"/>
                  </a:lnTo>
                  <a:lnTo>
                    <a:pt x="4595" y="1750"/>
                  </a:lnTo>
                  <a:lnTo>
                    <a:pt x="4592" y="1738"/>
                  </a:lnTo>
                  <a:lnTo>
                    <a:pt x="4590" y="1725"/>
                  </a:lnTo>
                  <a:lnTo>
                    <a:pt x="4590" y="1713"/>
                  </a:lnTo>
                  <a:lnTo>
                    <a:pt x="4590" y="1688"/>
                  </a:lnTo>
                  <a:lnTo>
                    <a:pt x="4592" y="1663"/>
                  </a:lnTo>
                  <a:lnTo>
                    <a:pt x="4597" y="1637"/>
                  </a:lnTo>
                  <a:lnTo>
                    <a:pt x="4605" y="1611"/>
                  </a:lnTo>
                  <a:lnTo>
                    <a:pt x="4613" y="1585"/>
                  </a:lnTo>
                  <a:lnTo>
                    <a:pt x="4624" y="1559"/>
                  </a:lnTo>
                  <a:lnTo>
                    <a:pt x="4636" y="1534"/>
                  </a:lnTo>
                  <a:lnTo>
                    <a:pt x="4648" y="1510"/>
                  </a:lnTo>
                  <a:lnTo>
                    <a:pt x="4662" y="1486"/>
                  </a:lnTo>
                  <a:lnTo>
                    <a:pt x="4675" y="1462"/>
                  </a:lnTo>
                  <a:lnTo>
                    <a:pt x="4704" y="1419"/>
                  </a:lnTo>
                  <a:lnTo>
                    <a:pt x="4731" y="1382"/>
                  </a:lnTo>
                  <a:lnTo>
                    <a:pt x="4755" y="1351"/>
                  </a:lnTo>
                  <a:lnTo>
                    <a:pt x="4773" y="1329"/>
                  </a:lnTo>
                  <a:lnTo>
                    <a:pt x="4773" y="1326"/>
                  </a:lnTo>
                  <a:lnTo>
                    <a:pt x="4799" y="1299"/>
                  </a:lnTo>
                  <a:lnTo>
                    <a:pt x="4823" y="1272"/>
                  </a:lnTo>
                  <a:lnTo>
                    <a:pt x="4845" y="1242"/>
                  </a:lnTo>
                  <a:lnTo>
                    <a:pt x="4865" y="1212"/>
                  </a:lnTo>
                  <a:lnTo>
                    <a:pt x="4885" y="1181"/>
                  </a:lnTo>
                  <a:lnTo>
                    <a:pt x="4903" y="1149"/>
                  </a:lnTo>
                  <a:lnTo>
                    <a:pt x="4920" y="1115"/>
                  </a:lnTo>
                  <a:lnTo>
                    <a:pt x="4934" y="1081"/>
                  </a:lnTo>
                  <a:lnTo>
                    <a:pt x="4948" y="1046"/>
                  </a:lnTo>
                  <a:lnTo>
                    <a:pt x="4960" y="1011"/>
                  </a:lnTo>
                  <a:lnTo>
                    <a:pt x="4970" y="974"/>
                  </a:lnTo>
                  <a:lnTo>
                    <a:pt x="4979" y="937"/>
                  </a:lnTo>
                  <a:lnTo>
                    <a:pt x="4985" y="900"/>
                  </a:lnTo>
                  <a:lnTo>
                    <a:pt x="4990" y="861"/>
                  </a:lnTo>
                  <a:lnTo>
                    <a:pt x="4994" y="823"/>
                  </a:lnTo>
                  <a:lnTo>
                    <a:pt x="4994" y="783"/>
                  </a:lnTo>
                  <a:lnTo>
                    <a:pt x="4994" y="742"/>
                  </a:lnTo>
                  <a:lnTo>
                    <a:pt x="4990" y="703"/>
                  </a:lnTo>
                  <a:lnTo>
                    <a:pt x="4985" y="664"/>
                  </a:lnTo>
                  <a:lnTo>
                    <a:pt x="4978" y="624"/>
                  </a:lnTo>
                  <a:lnTo>
                    <a:pt x="4969" y="587"/>
                  </a:lnTo>
                  <a:lnTo>
                    <a:pt x="4959" y="550"/>
                  </a:lnTo>
                  <a:lnTo>
                    <a:pt x="4947" y="514"/>
                  </a:lnTo>
                  <a:lnTo>
                    <a:pt x="4933" y="478"/>
                  </a:lnTo>
                  <a:lnTo>
                    <a:pt x="4917" y="443"/>
                  </a:lnTo>
                  <a:lnTo>
                    <a:pt x="4900" y="410"/>
                  </a:lnTo>
                  <a:lnTo>
                    <a:pt x="4881" y="376"/>
                  </a:lnTo>
                  <a:lnTo>
                    <a:pt x="4860" y="345"/>
                  </a:lnTo>
                  <a:lnTo>
                    <a:pt x="4839" y="314"/>
                  </a:lnTo>
                  <a:lnTo>
                    <a:pt x="4815" y="285"/>
                  </a:lnTo>
                  <a:lnTo>
                    <a:pt x="4791" y="256"/>
                  </a:lnTo>
                  <a:lnTo>
                    <a:pt x="4765" y="229"/>
                  </a:lnTo>
                  <a:lnTo>
                    <a:pt x="4737" y="203"/>
                  </a:lnTo>
                  <a:lnTo>
                    <a:pt x="4709" y="178"/>
                  </a:lnTo>
                  <a:lnTo>
                    <a:pt x="4680" y="156"/>
                  </a:lnTo>
                  <a:lnTo>
                    <a:pt x="4649" y="133"/>
                  </a:lnTo>
                  <a:lnTo>
                    <a:pt x="4617" y="114"/>
                  </a:lnTo>
                  <a:lnTo>
                    <a:pt x="4585" y="94"/>
                  </a:lnTo>
                  <a:lnTo>
                    <a:pt x="4551" y="76"/>
                  </a:lnTo>
                  <a:lnTo>
                    <a:pt x="4517" y="62"/>
                  </a:lnTo>
                  <a:lnTo>
                    <a:pt x="4481" y="47"/>
                  </a:lnTo>
                  <a:lnTo>
                    <a:pt x="4444" y="34"/>
                  </a:lnTo>
                  <a:lnTo>
                    <a:pt x="4408" y="24"/>
                  </a:lnTo>
                  <a:lnTo>
                    <a:pt x="4369" y="16"/>
                  </a:lnTo>
                  <a:lnTo>
                    <a:pt x="4331" y="8"/>
                  </a:lnTo>
                  <a:lnTo>
                    <a:pt x="4291" y="3"/>
                  </a:lnTo>
                  <a:lnTo>
                    <a:pt x="4251" y="1"/>
                  </a:lnTo>
                  <a:lnTo>
                    <a:pt x="4212" y="0"/>
                  </a:lnTo>
                  <a:lnTo>
                    <a:pt x="4171" y="1"/>
                  </a:lnTo>
                  <a:lnTo>
                    <a:pt x="4131" y="3"/>
                  </a:lnTo>
                  <a:lnTo>
                    <a:pt x="4091" y="8"/>
                  </a:lnTo>
                  <a:lnTo>
                    <a:pt x="4053" y="16"/>
                  </a:lnTo>
                  <a:lnTo>
                    <a:pt x="4016" y="24"/>
                  </a:lnTo>
                  <a:lnTo>
                    <a:pt x="3979" y="34"/>
                  </a:lnTo>
                  <a:lnTo>
                    <a:pt x="3941" y="47"/>
                  </a:lnTo>
                  <a:lnTo>
                    <a:pt x="3907" y="62"/>
                  </a:lnTo>
                  <a:lnTo>
                    <a:pt x="3872" y="76"/>
                  </a:lnTo>
                  <a:lnTo>
                    <a:pt x="3837" y="94"/>
                  </a:lnTo>
                  <a:lnTo>
                    <a:pt x="3805" y="114"/>
                  </a:lnTo>
                  <a:lnTo>
                    <a:pt x="3773" y="133"/>
                  </a:lnTo>
                  <a:lnTo>
                    <a:pt x="3743" y="156"/>
                  </a:lnTo>
                  <a:lnTo>
                    <a:pt x="3713" y="178"/>
                  </a:lnTo>
                  <a:lnTo>
                    <a:pt x="3685" y="203"/>
                  </a:lnTo>
                  <a:lnTo>
                    <a:pt x="3658" y="229"/>
                  </a:lnTo>
                  <a:lnTo>
                    <a:pt x="3631" y="256"/>
                  </a:lnTo>
                  <a:lnTo>
                    <a:pt x="3607" y="285"/>
                  </a:lnTo>
                  <a:lnTo>
                    <a:pt x="3583" y="314"/>
                  </a:lnTo>
                  <a:lnTo>
                    <a:pt x="3562" y="345"/>
                  </a:lnTo>
                  <a:lnTo>
                    <a:pt x="3541" y="376"/>
                  </a:lnTo>
                  <a:lnTo>
                    <a:pt x="3522" y="410"/>
                  </a:lnTo>
                  <a:lnTo>
                    <a:pt x="3505" y="443"/>
                  </a:lnTo>
                  <a:lnTo>
                    <a:pt x="3489" y="478"/>
                  </a:lnTo>
                  <a:lnTo>
                    <a:pt x="3475" y="514"/>
                  </a:lnTo>
                  <a:lnTo>
                    <a:pt x="3463" y="550"/>
                  </a:lnTo>
                  <a:lnTo>
                    <a:pt x="3453" y="587"/>
                  </a:lnTo>
                  <a:lnTo>
                    <a:pt x="3443" y="624"/>
                  </a:lnTo>
                  <a:lnTo>
                    <a:pt x="3437" y="664"/>
                  </a:lnTo>
                  <a:lnTo>
                    <a:pt x="3432" y="703"/>
                  </a:lnTo>
                  <a:lnTo>
                    <a:pt x="3428" y="742"/>
                  </a:lnTo>
                  <a:lnTo>
                    <a:pt x="3428" y="783"/>
                  </a:lnTo>
                  <a:lnTo>
                    <a:pt x="3428" y="823"/>
                  </a:lnTo>
                  <a:lnTo>
                    <a:pt x="3432" y="861"/>
                  </a:lnTo>
                  <a:lnTo>
                    <a:pt x="3437" y="900"/>
                  </a:lnTo>
                  <a:lnTo>
                    <a:pt x="3443" y="938"/>
                  </a:lnTo>
                  <a:lnTo>
                    <a:pt x="3452" y="975"/>
                  </a:lnTo>
                  <a:lnTo>
                    <a:pt x="3462" y="1011"/>
                  </a:lnTo>
                  <a:lnTo>
                    <a:pt x="3474" y="1047"/>
                  </a:lnTo>
                  <a:lnTo>
                    <a:pt x="3488" y="1082"/>
                  </a:lnTo>
                  <a:lnTo>
                    <a:pt x="3503" y="1117"/>
                  </a:lnTo>
                  <a:lnTo>
                    <a:pt x="3520" y="1150"/>
                  </a:lnTo>
                  <a:lnTo>
                    <a:pt x="3537" y="1182"/>
                  </a:lnTo>
                  <a:lnTo>
                    <a:pt x="3557" y="1213"/>
                  </a:lnTo>
                  <a:lnTo>
                    <a:pt x="3578" y="1243"/>
                  </a:lnTo>
                  <a:lnTo>
                    <a:pt x="3601" y="1273"/>
                  </a:lnTo>
                  <a:lnTo>
                    <a:pt x="3625" y="1301"/>
                  </a:lnTo>
                  <a:lnTo>
                    <a:pt x="3650" y="1327"/>
                  </a:lnTo>
                  <a:lnTo>
                    <a:pt x="3649" y="1329"/>
                  </a:lnTo>
                  <a:lnTo>
                    <a:pt x="3651" y="1330"/>
                  </a:lnTo>
                  <a:lnTo>
                    <a:pt x="3672" y="1350"/>
                  </a:lnTo>
                  <a:lnTo>
                    <a:pt x="3695" y="1370"/>
                  </a:lnTo>
                  <a:lnTo>
                    <a:pt x="3739" y="1405"/>
                  </a:lnTo>
                  <a:lnTo>
                    <a:pt x="3757" y="1425"/>
                  </a:lnTo>
                  <a:lnTo>
                    <a:pt x="3773" y="1445"/>
                  </a:lnTo>
                  <a:lnTo>
                    <a:pt x="3786" y="1466"/>
                  </a:lnTo>
                  <a:lnTo>
                    <a:pt x="3800" y="1487"/>
                  </a:lnTo>
                  <a:lnTo>
                    <a:pt x="3810" y="1510"/>
                  </a:lnTo>
                  <a:lnTo>
                    <a:pt x="3820" y="1532"/>
                  </a:lnTo>
                  <a:lnTo>
                    <a:pt x="3827" y="1554"/>
                  </a:lnTo>
                  <a:lnTo>
                    <a:pt x="3832" y="1577"/>
                  </a:lnTo>
                  <a:lnTo>
                    <a:pt x="3836" y="1599"/>
                  </a:lnTo>
                  <a:lnTo>
                    <a:pt x="3839" y="1621"/>
                  </a:lnTo>
                  <a:lnTo>
                    <a:pt x="3837" y="1642"/>
                  </a:lnTo>
                  <a:lnTo>
                    <a:pt x="3835" y="1665"/>
                  </a:lnTo>
                  <a:lnTo>
                    <a:pt x="3830" y="1686"/>
                  </a:lnTo>
                  <a:lnTo>
                    <a:pt x="3824" y="1707"/>
                  </a:lnTo>
                  <a:lnTo>
                    <a:pt x="3815" y="1728"/>
                  </a:lnTo>
                  <a:lnTo>
                    <a:pt x="3803" y="1748"/>
                  </a:lnTo>
                  <a:lnTo>
                    <a:pt x="3789" y="1767"/>
                  </a:lnTo>
                  <a:lnTo>
                    <a:pt x="3773" y="1786"/>
                  </a:lnTo>
                  <a:lnTo>
                    <a:pt x="3753" y="1803"/>
                  </a:lnTo>
                  <a:lnTo>
                    <a:pt x="3732" y="1820"/>
                  </a:lnTo>
                  <a:lnTo>
                    <a:pt x="3708" y="1836"/>
                  </a:lnTo>
                  <a:lnTo>
                    <a:pt x="3681" y="1849"/>
                  </a:lnTo>
                  <a:lnTo>
                    <a:pt x="3651" y="1863"/>
                  </a:lnTo>
                  <a:lnTo>
                    <a:pt x="3618" y="1874"/>
                  </a:lnTo>
                  <a:lnTo>
                    <a:pt x="3583" y="1885"/>
                  </a:lnTo>
                  <a:lnTo>
                    <a:pt x="3545" y="1894"/>
                  </a:lnTo>
                  <a:lnTo>
                    <a:pt x="3503" y="1901"/>
                  </a:lnTo>
                  <a:lnTo>
                    <a:pt x="3458" y="1906"/>
                  </a:lnTo>
                  <a:lnTo>
                    <a:pt x="3410" y="1910"/>
                  </a:lnTo>
                  <a:lnTo>
                    <a:pt x="3359" y="1913"/>
                  </a:lnTo>
                  <a:lnTo>
                    <a:pt x="3304" y="1913"/>
                  </a:lnTo>
                  <a:lnTo>
                    <a:pt x="3247" y="1910"/>
                  </a:lnTo>
                  <a:lnTo>
                    <a:pt x="2991" y="1893"/>
                  </a:lnTo>
                  <a:lnTo>
                    <a:pt x="2750" y="1874"/>
                  </a:lnTo>
                  <a:lnTo>
                    <a:pt x="2532" y="1855"/>
                  </a:lnTo>
                  <a:lnTo>
                    <a:pt x="2340" y="1838"/>
                  </a:lnTo>
                  <a:lnTo>
                    <a:pt x="2181" y="1822"/>
                  </a:lnTo>
                  <a:lnTo>
                    <a:pt x="2060" y="1810"/>
                  </a:lnTo>
                  <a:lnTo>
                    <a:pt x="1952" y="1797"/>
                  </a:lnTo>
                  <a:lnTo>
                    <a:pt x="1936" y="1797"/>
                  </a:lnTo>
                  <a:lnTo>
                    <a:pt x="1918" y="1798"/>
                  </a:lnTo>
                  <a:lnTo>
                    <a:pt x="1901" y="1801"/>
                  </a:lnTo>
                  <a:lnTo>
                    <a:pt x="1885" y="1806"/>
                  </a:lnTo>
                  <a:lnTo>
                    <a:pt x="1870" y="1812"/>
                  </a:lnTo>
                  <a:lnTo>
                    <a:pt x="1855" y="1820"/>
                  </a:lnTo>
                  <a:lnTo>
                    <a:pt x="1841" y="1829"/>
                  </a:lnTo>
                  <a:lnTo>
                    <a:pt x="1828" y="1842"/>
                  </a:lnTo>
                  <a:lnTo>
                    <a:pt x="1817" y="1854"/>
                  </a:lnTo>
                  <a:lnTo>
                    <a:pt x="1808" y="1869"/>
                  </a:lnTo>
                  <a:lnTo>
                    <a:pt x="1799" y="1884"/>
                  </a:lnTo>
                  <a:lnTo>
                    <a:pt x="1793" y="1900"/>
                  </a:lnTo>
                  <a:lnTo>
                    <a:pt x="1789" y="1916"/>
                  </a:lnTo>
                  <a:lnTo>
                    <a:pt x="1787" y="1932"/>
                  </a:lnTo>
                  <a:lnTo>
                    <a:pt x="1787" y="1950"/>
                  </a:lnTo>
                  <a:lnTo>
                    <a:pt x="1788" y="1967"/>
                  </a:lnTo>
                  <a:lnTo>
                    <a:pt x="1803" y="2074"/>
                  </a:lnTo>
                  <a:lnTo>
                    <a:pt x="1818" y="2196"/>
                  </a:lnTo>
                  <a:lnTo>
                    <a:pt x="1836" y="2360"/>
                  </a:lnTo>
                  <a:lnTo>
                    <a:pt x="1857" y="2562"/>
                  </a:lnTo>
                  <a:lnTo>
                    <a:pt x="1867" y="2676"/>
                  </a:lnTo>
                  <a:lnTo>
                    <a:pt x="1879" y="2798"/>
                  </a:lnTo>
                  <a:lnTo>
                    <a:pt x="1888" y="2928"/>
                  </a:lnTo>
                  <a:lnTo>
                    <a:pt x="1897" y="3064"/>
                  </a:lnTo>
                  <a:lnTo>
                    <a:pt x="1906" y="3207"/>
                  </a:lnTo>
                  <a:lnTo>
                    <a:pt x="1915" y="3356"/>
                  </a:lnTo>
                  <a:lnTo>
                    <a:pt x="1907" y="3398"/>
                  </a:lnTo>
                  <a:lnTo>
                    <a:pt x="1897" y="3435"/>
                  </a:lnTo>
                  <a:lnTo>
                    <a:pt x="1891" y="3452"/>
                  </a:lnTo>
                  <a:lnTo>
                    <a:pt x="1885" y="3468"/>
                  </a:lnTo>
                  <a:lnTo>
                    <a:pt x="1879" y="3483"/>
                  </a:lnTo>
                  <a:lnTo>
                    <a:pt x="1872" y="3498"/>
                  </a:lnTo>
                  <a:lnTo>
                    <a:pt x="1865" y="3511"/>
                  </a:lnTo>
                  <a:lnTo>
                    <a:pt x="1857" y="3523"/>
                  </a:lnTo>
                  <a:lnTo>
                    <a:pt x="1849" y="3534"/>
                  </a:lnTo>
                  <a:lnTo>
                    <a:pt x="1841" y="3544"/>
                  </a:lnTo>
                  <a:lnTo>
                    <a:pt x="1833" y="3554"/>
                  </a:lnTo>
                  <a:lnTo>
                    <a:pt x="1824" y="3563"/>
                  </a:lnTo>
                  <a:lnTo>
                    <a:pt x="1814" y="3570"/>
                  </a:lnTo>
                  <a:lnTo>
                    <a:pt x="1804" y="3576"/>
                  </a:lnTo>
                  <a:lnTo>
                    <a:pt x="1795" y="3582"/>
                  </a:lnTo>
                  <a:lnTo>
                    <a:pt x="1784" y="3587"/>
                  </a:lnTo>
                  <a:lnTo>
                    <a:pt x="1774" y="3592"/>
                  </a:lnTo>
                  <a:lnTo>
                    <a:pt x="1765" y="3596"/>
                  </a:lnTo>
                  <a:lnTo>
                    <a:pt x="1742" y="3602"/>
                  </a:lnTo>
                  <a:lnTo>
                    <a:pt x="1721" y="3605"/>
                  </a:lnTo>
                  <a:lnTo>
                    <a:pt x="1698" y="3605"/>
                  </a:lnTo>
                  <a:lnTo>
                    <a:pt x="1675" y="3604"/>
                  </a:lnTo>
                  <a:lnTo>
                    <a:pt x="1652" y="3600"/>
                  </a:lnTo>
                  <a:lnTo>
                    <a:pt x="1628" y="3595"/>
                  </a:lnTo>
                  <a:lnTo>
                    <a:pt x="1603" y="3587"/>
                  </a:lnTo>
                  <a:lnTo>
                    <a:pt x="1580" y="3579"/>
                  </a:lnTo>
                  <a:lnTo>
                    <a:pt x="1557" y="3570"/>
                  </a:lnTo>
                  <a:lnTo>
                    <a:pt x="1534" y="3559"/>
                  </a:lnTo>
                  <a:lnTo>
                    <a:pt x="1512" y="3548"/>
                  </a:lnTo>
                  <a:lnTo>
                    <a:pt x="1489" y="3535"/>
                  </a:lnTo>
                  <a:lnTo>
                    <a:pt x="1447" y="3511"/>
                  </a:lnTo>
                  <a:lnTo>
                    <a:pt x="1410" y="3484"/>
                  </a:lnTo>
                  <a:lnTo>
                    <a:pt x="1376" y="3461"/>
                  </a:lnTo>
                  <a:lnTo>
                    <a:pt x="1349" y="3440"/>
                  </a:lnTo>
                  <a:lnTo>
                    <a:pt x="1329" y="3423"/>
                  </a:lnTo>
                  <a:lnTo>
                    <a:pt x="1328" y="3423"/>
                  </a:lnTo>
                  <a:lnTo>
                    <a:pt x="1327" y="3423"/>
                  </a:lnTo>
                  <a:lnTo>
                    <a:pt x="1301" y="3398"/>
                  </a:lnTo>
                  <a:lnTo>
                    <a:pt x="1272" y="3374"/>
                  </a:lnTo>
                  <a:lnTo>
                    <a:pt x="1243" y="3352"/>
                  </a:lnTo>
                  <a:lnTo>
                    <a:pt x="1213" y="3331"/>
                  </a:lnTo>
                  <a:lnTo>
                    <a:pt x="1182" y="3311"/>
                  </a:lnTo>
                  <a:lnTo>
                    <a:pt x="1150" y="3292"/>
                  </a:lnTo>
                  <a:lnTo>
                    <a:pt x="1116" y="3276"/>
                  </a:lnTo>
                  <a:lnTo>
                    <a:pt x="1081" y="3261"/>
                  </a:lnTo>
                  <a:lnTo>
                    <a:pt x="1047" y="3248"/>
                  </a:lnTo>
                  <a:lnTo>
                    <a:pt x="1012" y="3235"/>
                  </a:lnTo>
                  <a:lnTo>
                    <a:pt x="975" y="3225"/>
                  </a:lnTo>
                  <a:lnTo>
                    <a:pt x="938" y="3217"/>
                  </a:lnTo>
                  <a:lnTo>
                    <a:pt x="900" y="3211"/>
                  </a:lnTo>
                  <a:lnTo>
                    <a:pt x="862" y="3206"/>
                  </a:lnTo>
                  <a:lnTo>
                    <a:pt x="824" y="3203"/>
                  </a:lnTo>
                  <a:lnTo>
                    <a:pt x="784" y="3202"/>
                  </a:lnTo>
                  <a:lnTo>
                    <a:pt x="743" y="3203"/>
                  </a:lnTo>
                  <a:lnTo>
                    <a:pt x="703" y="3206"/>
                  </a:lnTo>
                  <a:lnTo>
                    <a:pt x="665" y="3211"/>
                  </a:lnTo>
                  <a:lnTo>
                    <a:pt x="626" y="3218"/>
                  </a:lnTo>
                  <a:lnTo>
                    <a:pt x="588" y="3227"/>
                  </a:lnTo>
                  <a:lnTo>
                    <a:pt x="551" y="3237"/>
                  </a:lnTo>
                  <a:lnTo>
                    <a:pt x="515" y="3249"/>
                  </a:lnTo>
                  <a:lnTo>
                    <a:pt x="479" y="3264"/>
                  </a:lnTo>
                  <a:lnTo>
                    <a:pt x="444" y="3279"/>
                  </a:lnTo>
                  <a:lnTo>
                    <a:pt x="411" y="3296"/>
                  </a:lnTo>
                  <a:lnTo>
                    <a:pt x="377" y="3315"/>
                  </a:lnTo>
                  <a:lnTo>
                    <a:pt x="346" y="3336"/>
                  </a:lnTo>
                  <a:lnTo>
                    <a:pt x="315" y="3357"/>
                  </a:lnTo>
                  <a:lnTo>
                    <a:pt x="286" y="3380"/>
                  </a:lnTo>
                  <a:lnTo>
                    <a:pt x="257" y="3405"/>
                  </a:lnTo>
                  <a:lnTo>
                    <a:pt x="230" y="3431"/>
                  </a:lnTo>
                  <a:lnTo>
                    <a:pt x="204" y="3458"/>
                  </a:lnTo>
                  <a:lnTo>
                    <a:pt x="179" y="3487"/>
                  </a:lnTo>
                  <a:lnTo>
                    <a:pt x="157" y="3517"/>
                  </a:lnTo>
                  <a:lnTo>
                    <a:pt x="134" y="3546"/>
                  </a:lnTo>
                  <a:lnTo>
                    <a:pt x="114" y="3579"/>
                  </a:lnTo>
                  <a:lnTo>
                    <a:pt x="95" y="3611"/>
                  </a:lnTo>
                  <a:lnTo>
                    <a:pt x="77" y="3646"/>
                  </a:lnTo>
                  <a:lnTo>
                    <a:pt x="62" y="3680"/>
                  </a:lnTo>
                  <a:lnTo>
                    <a:pt x="49" y="3715"/>
                  </a:lnTo>
                  <a:lnTo>
                    <a:pt x="36" y="3752"/>
                  </a:lnTo>
                  <a:lnTo>
                    <a:pt x="25" y="3789"/>
                  </a:lnTo>
                  <a:lnTo>
                    <a:pt x="17" y="3827"/>
                  </a:lnTo>
                  <a:lnTo>
                    <a:pt x="9" y="3865"/>
                  </a:lnTo>
                  <a:lnTo>
                    <a:pt x="4" y="3905"/>
                  </a:lnTo>
                  <a:lnTo>
                    <a:pt x="2" y="3944"/>
                  </a:lnTo>
                  <a:lnTo>
                    <a:pt x="0" y="3985"/>
                  </a:lnTo>
                  <a:lnTo>
                    <a:pt x="2" y="4025"/>
                  </a:lnTo>
                  <a:lnTo>
                    <a:pt x="4" y="4065"/>
                  </a:lnTo>
                  <a:lnTo>
                    <a:pt x="9" y="4104"/>
                  </a:lnTo>
                  <a:lnTo>
                    <a:pt x="17" y="4143"/>
                  </a:lnTo>
                  <a:lnTo>
                    <a:pt x="25" y="4180"/>
                  </a:lnTo>
                  <a:lnTo>
                    <a:pt x="36" y="4217"/>
                  </a:lnTo>
                  <a:lnTo>
                    <a:pt x="49" y="4254"/>
                  </a:lnTo>
                  <a:lnTo>
                    <a:pt x="62" y="4290"/>
                  </a:lnTo>
                  <a:lnTo>
                    <a:pt x="77" y="4325"/>
                  </a:lnTo>
                  <a:lnTo>
                    <a:pt x="95" y="4359"/>
                  </a:lnTo>
                  <a:lnTo>
                    <a:pt x="114" y="4391"/>
                  </a:lnTo>
                  <a:lnTo>
                    <a:pt x="134" y="4423"/>
                  </a:lnTo>
                  <a:lnTo>
                    <a:pt x="157" y="4454"/>
                  </a:lnTo>
                  <a:lnTo>
                    <a:pt x="179" y="4484"/>
                  </a:lnTo>
                  <a:lnTo>
                    <a:pt x="204" y="4511"/>
                  </a:lnTo>
                  <a:lnTo>
                    <a:pt x="230" y="4538"/>
                  </a:lnTo>
                  <a:lnTo>
                    <a:pt x="257" y="4564"/>
                  </a:lnTo>
                  <a:lnTo>
                    <a:pt x="286" y="4589"/>
                  </a:lnTo>
                  <a:lnTo>
                    <a:pt x="315" y="4613"/>
                  </a:lnTo>
                  <a:lnTo>
                    <a:pt x="346" y="4635"/>
                  </a:lnTo>
                  <a:lnTo>
                    <a:pt x="377" y="4655"/>
                  </a:lnTo>
                  <a:lnTo>
                    <a:pt x="411" y="4673"/>
                  </a:lnTo>
                  <a:lnTo>
                    <a:pt x="444" y="4691"/>
                  </a:lnTo>
                  <a:lnTo>
                    <a:pt x="479" y="4707"/>
                  </a:lnTo>
                  <a:lnTo>
                    <a:pt x="515" y="4721"/>
                  </a:lnTo>
                  <a:lnTo>
                    <a:pt x="551" y="4733"/>
                  </a:lnTo>
                  <a:lnTo>
                    <a:pt x="588" y="4744"/>
                  </a:lnTo>
                  <a:lnTo>
                    <a:pt x="626" y="4753"/>
                  </a:lnTo>
                  <a:lnTo>
                    <a:pt x="665" y="4759"/>
                  </a:lnTo>
                  <a:lnTo>
                    <a:pt x="703" y="4764"/>
                  </a:lnTo>
                  <a:lnTo>
                    <a:pt x="743" y="4768"/>
                  </a:lnTo>
                  <a:lnTo>
                    <a:pt x="784" y="4769"/>
                  </a:lnTo>
                  <a:lnTo>
                    <a:pt x="824" y="4768"/>
                  </a:lnTo>
                  <a:lnTo>
                    <a:pt x="862" y="4764"/>
                  </a:lnTo>
                  <a:lnTo>
                    <a:pt x="900" y="4759"/>
                  </a:lnTo>
                  <a:lnTo>
                    <a:pt x="939" y="4753"/>
                  </a:lnTo>
                  <a:lnTo>
                    <a:pt x="976" y="4744"/>
                  </a:lnTo>
                  <a:lnTo>
                    <a:pt x="1012" y="4734"/>
                  </a:lnTo>
                  <a:lnTo>
                    <a:pt x="1048" y="4722"/>
                  </a:lnTo>
                  <a:lnTo>
                    <a:pt x="1083" y="4708"/>
                  </a:lnTo>
                  <a:lnTo>
                    <a:pt x="1117" y="4693"/>
                  </a:lnTo>
                  <a:lnTo>
                    <a:pt x="1151" y="4676"/>
                  </a:lnTo>
                  <a:lnTo>
                    <a:pt x="1183" y="4659"/>
                  </a:lnTo>
                  <a:lnTo>
                    <a:pt x="1214" y="4639"/>
                  </a:lnTo>
                  <a:lnTo>
                    <a:pt x="1244" y="4618"/>
                  </a:lnTo>
                  <a:lnTo>
                    <a:pt x="1274" y="4595"/>
                  </a:lnTo>
                  <a:lnTo>
                    <a:pt x="1302" y="4571"/>
                  </a:lnTo>
                  <a:lnTo>
                    <a:pt x="1329" y="4546"/>
                  </a:lnTo>
                  <a:lnTo>
                    <a:pt x="1329" y="4547"/>
                  </a:lnTo>
                  <a:lnTo>
                    <a:pt x="1331" y="4544"/>
                  </a:lnTo>
                  <a:lnTo>
                    <a:pt x="1350" y="4523"/>
                  </a:lnTo>
                  <a:lnTo>
                    <a:pt x="1370" y="4502"/>
                  </a:lnTo>
                  <a:lnTo>
                    <a:pt x="1406" y="4456"/>
                  </a:lnTo>
                  <a:lnTo>
                    <a:pt x="1426" y="4439"/>
                  </a:lnTo>
                  <a:lnTo>
                    <a:pt x="1446" y="4423"/>
                  </a:lnTo>
                  <a:lnTo>
                    <a:pt x="1467" y="4409"/>
                  </a:lnTo>
                  <a:lnTo>
                    <a:pt x="1489" y="4397"/>
                  </a:lnTo>
                  <a:lnTo>
                    <a:pt x="1510" y="4386"/>
                  </a:lnTo>
                  <a:lnTo>
                    <a:pt x="1533" y="4376"/>
                  </a:lnTo>
                  <a:lnTo>
                    <a:pt x="1555" y="4368"/>
                  </a:lnTo>
                  <a:lnTo>
                    <a:pt x="1577" y="4363"/>
                  </a:lnTo>
                  <a:lnTo>
                    <a:pt x="1600" y="4360"/>
                  </a:lnTo>
                  <a:lnTo>
                    <a:pt x="1622" y="4359"/>
                  </a:lnTo>
                  <a:lnTo>
                    <a:pt x="1644" y="4359"/>
                  </a:lnTo>
                  <a:lnTo>
                    <a:pt x="1667" y="4361"/>
                  </a:lnTo>
                  <a:lnTo>
                    <a:pt x="1688" y="4366"/>
                  </a:lnTo>
                  <a:lnTo>
                    <a:pt x="1709" y="4372"/>
                  </a:lnTo>
                  <a:lnTo>
                    <a:pt x="1730" y="4382"/>
                  </a:lnTo>
                  <a:lnTo>
                    <a:pt x="1750" y="4393"/>
                  </a:lnTo>
                  <a:lnTo>
                    <a:pt x="1768" y="4407"/>
                  </a:lnTo>
                  <a:lnTo>
                    <a:pt x="1787" y="4424"/>
                  </a:lnTo>
                  <a:lnTo>
                    <a:pt x="1804" y="4443"/>
                  </a:lnTo>
                  <a:lnTo>
                    <a:pt x="1822" y="4464"/>
                  </a:lnTo>
                  <a:lnTo>
                    <a:pt x="1836" y="4489"/>
                  </a:lnTo>
                  <a:lnTo>
                    <a:pt x="1851" y="4516"/>
                  </a:lnTo>
                  <a:lnTo>
                    <a:pt x="1864" y="4546"/>
                  </a:lnTo>
                  <a:lnTo>
                    <a:pt x="1876" y="4579"/>
                  </a:lnTo>
                  <a:lnTo>
                    <a:pt x="1886" y="4614"/>
                  </a:lnTo>
                  <a:lnTo>
                    <a:pt x="1895" y="4654"/>
                  </a:lnTo>
                  <a:lnTo>
                    <a:pt x="1902" y="4694"/>
                  </a:lnTo>
                  <a:lnTo>
                    <a:pt x="1908" y="4740"/>
                  </a:lnTo>
                  <a:lnTo>
                    <a:pt x="1912" y="4787"/>
                  </a:lnTo>
                  <a:lnTo>
                    <a:pt x="1913" y="4840"/>
                  </a:lnTo>
                  <a:lnTo>
                    <a:pt x="1913" y="4894"/>
                  </a:lnTo>
                  <a:lnTo>
                    <a:pt x="1911" y="4952"/>
                  </a:lnTo>
                  <a:lnTo>
                    <a:pt x="1911" y="4996"/>
                  </a:lnTo>
                  <a:lnTo>
                    <a:pt x="1911" y="5033"/>
                  </a:lnTo>
                  <a:lnTo>
                    <a:pt x="1902" y="5178"/>
                  </a:lnTo>
                  <a:lnTo>
                    <a:pt x="1893" y="5318"/>
                  </a:lnTo>
                  <a:lnTo>
                    <a:pt x="1885" y="5451"/>
                  </a:lnTo>
                  <a:lnTo>
                    <a:pt x="1875" y="5577"/>
                  </a:lnTo>
                  <a:lnTo>
                    <a:pt x="1865" y="5696"/>
                  </a:lnTo>
                  <a:lnTo>
                    <a:pt x="1854" y="5808"/>
                  </a:lnTo>
                  <a:lnTo>
                    <a:pt x="1834" y="6007"/>
                  </a:lnTo>
                  <a:lnTo>
                    <a:pt x="1817" y="6169"/>
                  </a:lnTo>
                  <a:lnTo>
                    <a:pt x="1802" y="6290"/>
                  </a:lnTo>
                  <a:lnTo>
                    <a:pt x="1788" y="6395"/>
                  </a:lnTo>
                  <a:lnTo>
                    <a:pt x="1787" y="6410"/>
                  </a:lnTo>
                  <a:lnTo>
                    <a:pt x="1787" y="6425"/>
                  </a:lnTo>
                  <a:lnTo>
                    <a:pt x="1788" y="6440"/>
                  </a:lnTo>
                  <a:lnTo>
                    <a:pt x="1792" y="6454"/>
                  </a:lnTo>
                  <a:lnTo>
                    <a:pt x="1795" y="6467"/>
                  </a:lnTo>
                  <a:lnTo>
                    <a:pt x="1800" y="6481"/>
                  </a:lnTo>
                  <a:lnTo>
                    <a:pt x="1808" y="6493"/>
                  </a:lnTo>
                  <a:lnTo>
                    <a:pt x="1815" y="6506"/>
                  </a:lnTo>
                  <a:lnTo>
                    <a:pt x="1825" y="6516"/>
                  </a:lnTo>
                  <a:lnTo>
                    <a:pt x="1835" y="6527"/>
                  </a:lnTo>
                  <a:lnTo>
                    <a:pt x="1845" y="6535"/>
                  </a:lnTo>
                  <a:lnTo>
                    <a:pt x="1857" y="6543"/>
                  </a:lnTo>
                  <a:lnTo>
                    <a:pt x="1870" y="6550"/>
                  </a:lnTo>
                  <a:lnTo>
                    <a:pt x="1884" y="6555"/>
                  </a:lnTo>
                  <a:lnTo>
                    <a:pt x="1898" y="6560"/>
                  </a:lnTo>
                  <a:lnTo>
                    <a:pt x="1913" y="6563"/>
                  </a:lnTo>
                  <a:lnTo>
                    <a:pt x="2010" y="6576"/>
                  </a:lnTo>
                  <a:lnTo>
                    <a:pt x="2124" y="6590"/>
                  </a:lnTo>
                  <a:lnTo>
                    <a:pt x="2278" y="6607"/>
                  </a:lnTo>
                  <a:lnTo>
                    <a:pt x="2469" y="6626"/>
                  </a:lnTo>
                  <a:lnTo>
                    <a:pt x="2578" y="6636"/>
                  </a:lnTo>
                  <a:lnTo>
                    <a:pt x="2696" y="6646"/>
                  </a:lnTo>
                  <a:lnTo>
                    <a:pt x="2821" y="6656"/>
                  </a:lnTo>
                  <a:lnTo>
                    <a:pt x="2955" y="6666"/>
                  </a:lnTo>
                  <a:lnTo>
                    <a:pt x="3095" y="6674"/>
                  </a:lnTo>
                  <a:lnTo>
                    <a:pt x="3243" y="6683"/>
                  </a:lnTo>
                  <a:lnTo>
                    <a:pt x="3257" y="6683"/>
                  </a:lnTo>
                  <a:lnTo>
                    <a:pt x="3315" y="6686"/>
                  </a:lnTo>
                  <a:lnTo>
                    <a:pt x="3370" y="6686"/>
                  </a:lnTo>
                  <a:lnTo>
                    <a:pt x="3422" y="6684"/>
                  </a:lnTo>
                  <a:lnTo>
                    <a:pt x="3470" y="6681"/>
                  </a:lnTo>
                  <a:lnTo>
                    <a:pt x="3515" y="6674"/>
                  </a:lnTo>
                  <a:lnTo>
                    <a:pt x="3556" y="6667"/>
                  </a:lnTo>
                  <a:lnTo>
                    <a:pt x="3596" y="6658"/>
                  </a:lnTo>
                  <a:lnTo>
                    <a:pt x="3630" y="6648"/>
                  </a:lnTo>
                  <a:lnTo>
                    <a:pt x="3664" y="6636"/>
                  </a:lnTo>
                  <a:lnTo>
                    <a:pt x="3693" y="6624"/>
                  </a:lnTo>
                  <a:lnTo>
                    <a:pt x="3721" y="6609"/>
                  </a:lnTo>
                  <a:lnTo>
                    <a:pt x="3744" y="6594"/>
                  </a:lnTo>
                  <a:lnTo>
                    <a:pt x="3767" y="6576"/>
                  </a:lnTo>
                  <a:lnTo>
                    <a:pt x="3785" y="6559"/>
                  </a:lnTo>
                  <a:lnTo>
                    <a:pt x="3803" y="6540"/>
                  </a:lnTo>
                  <a:lnTo>
                    <a:pt x="3816" y="6522"/>
                  </a:lnTo>
                  <a:lnTo>
                    <a:pt x="3827" y="6502"/>
                  </a:lnTo>
                  <a:lnTo>
                    <a:pt x="3837" y="6481"/>
                  </a:lnTo>
                  <a:lnTo>
                    <a:pt x="3843" y="6460"/>
                  </a:lnTo>
                  <a:lnTo>
                    <a:pt x="3848" y="6439"/>
                  </a:lnTo>
                  <a:lnTo>
                    <a:pt x="3851" y="6416"/>
                  </a:lnTo>
                  <a:lnTo>
                    <a:pt x="3851" y="6394"/>
                  </a:lnTo>
                  <a:lnTo>
                    <a:pt x="3850" y="6372"/>
                  </a:lnTo>
                  <a:lnTo>
                    <a:pt x="3846" y="6350"/>
                  </a:lnTo>
                  <a:lnTo>
                    <a:pt x="3841" y="6327"/>
                  </a:lnTo>
                  <a:lnTo>
                    <a:pt x="3834" y="6305"/>
                  </a:lnTo>
                  <a:lnTo>
                    <a:pt x="3824" y="6283"/>
                  </a:lnTo>
                  <a:lnTo>
                    <a:pt x="3814" y="6260"/>
                  </a:lnTo>
                  <a:lnTo>
                    <a:pt x="3800" y="6239"/>
                  </a:lnTo>
                  <a:lnTo>
                    <a:pt x="3786" y="6218"/>
                  </a:lnTo>
                  <a:lnTo>
                    <a:pt x="3770" y="6198"/>
                  </a:lnTo>
                  <a:lnTo>
                    <a:pt x="3753" y="6178"/>
                  </a:lnTo>
                  <a:lnTo>
                    <a:pt x="3731" y="6160"/>
                  </a:lnTo>
                  <a:lnTo>
                    <a:pt x="3708" y="6143"/>
                  </a:lnTo>
                  <a:lnTo>
                    <a:pt x="3686" y="6123"/>
                  </a:lnTo>
                  <a:lnTo>
                    <a:pt x="3665" y="6103"/>
                  </a:lnTo>
                  <a:lnTo>
                    <a:pt x="3662" y="6102"/>
                  </a:lnTo>
                  <a:lnTo>
                    <a:pt x="3664" y="6102"/>
                  </a:lnTo>
                  <a:lnTo>
                    <a:pt x="3639" y="6074"/>
                  </a:lnTo>
                  <a:lnTo>
                    <a:pt x="3614" y="6046"/>
                  </a:lnTo>
                  <a:lnTo>
                    <a:pt x="3592" y="6016"/>
                  </a:lnTo>
                  <a:lnTo>
                    <a:pt x="3571" y="5986"/>
                  </a:lnTo>
                  <a:lnTo>
                    <a:pt x="3551" y="5955"/>
                  </a:lnTo>
                  <a:lnTo>
                    <a:pt x="3532" y="5923"/>
                  </a:lnTo>
                  <a:lnTo>
                    <a:pt x="3516" y="5890"/>
                  </a:lnTo>
                  <a:lnTo>
                    <a:pt x="3501" y="5855"/>
                  </a:lnTo>
                  <a:lnTo>
                    <a:pt x="3488" y="5820"/>
                  </a:lnTo>
                  <a:lnTo>
                    <a:pt x="3475" y="5784"/>
                  </a:lnTo>
                  <a:lnTo>
                    <a:pt x="3465" y="5748"/>
                  </a:lnTo>
                  <a:lnTo>
                    <a:pt x="3457" y="5711"/>
                  </a:lnTo>
                  <a:lnTo>
                    <a:pt x="3450" y="5673"/>
                  </a:lnTo>
                  <a:lnTo>
                    <a:pt x="3446" y="5634"/>
                  </a:lnTo>
                  <a:lnTo>
                    <a:pt x="3442" y="5596"/>
                  </a:lnTo>
                  <a:lnTo>
                    <a:pt x="3442" y="5556"/>
                  </a:lnTo>
                  <a:lnTo>
                    <a:pt x="3442" y="5515"/>
                  </a:lnTo>
                  <a:lnTo>
                    <a:pt x="3446" y="5476"/>
                  </a:lnTo>
                  <a:lnTo>
                    <a:pt x="3450" y="5437"/>
                  </a:lnTo>
                  <a:lnTo>
                    <a:pt x="3457" y="5397"/>
                  </a:lnTo>
                  <a:lnTo>
                    <a:pt x="3467" y="5360"/>
                  </a:lnTo>
                  <a:lnTo>
                    <a:pt x="3477" y="5323"/>
                  </a:lnTo>
                  <a:lnTo>
                    <a:pt x="3489" y="5287"/>
                  </a:lnTo>
                  <a:lnTo>
                    <a:pt x="3503" y="5251"/>
                  </a:lnTo>
                  <a:lnTo>
                    <a:pt x="3519" y="5216"/>
                  </a:lnTo>
                  <a:lnTo>
                    <a:pt x="3536" y="5183"/>
                  </a:lnTo>
                  <a:lnTo>
                    <a:pt x="3555" y="5149"/>
                  </a:lnTo>
                  <a:lnTo>
                    <a:pt x="3576" y="5118"/>
                  </a:lnTo>
                  <a:lnTo>
                    <a:pt x="3597" y="5087"/>
                  </a:lnTo>
                  <a:lnTo>
                    <a:pt x="3620" y="5058"/>
                  </a:lnTo>
                  <a:lnTo>
                    <a:pt x="3645" y="5029"/>
                  </a:lnTo>
                  <a:lnTo>
                    <a:pt x="3671" y="5002"/>
                  </a:lnTo>
                  <a:lnTo>
                    <a:pt x="3698" y="4976"/>
                  </a:lnTo>
                  <a:lnTo>
                    <a:pt x="3727" y="4951"/>
                  </a:lnTo>
                  <a:lnTo>
                    <a:pt x="3755" y="4929"/>
                  </a:lnTo>
                  <a:lnTo>
                    <a:pt x="3786" y="4906"/>
                  </a:lnTo>
                  <a:lnTo>
                    <a:pt x="3819" y="4885"/>
                  </a:lnTo>
                  <a:lnTo>
                    <a:pt x="3851" y="4867"/>
                  </a:lnTo>
                  <a:lnTo>
                    <a:pt x="3886" y="4849"/>
                  </a:lnTo>
                  <a:lnTo>
                    <a:pt x="3920" y="4835"/>
                  </a:lnTo>
                  <a:lnTo>
                    <a:pt x="3955" y="4820"/>
                  </a:lnTo>
                  <a:lnTo>
                    <a:pt x="3992" y="4807"/>
                  </a:lnTo>
                  <a:lnTo>
                    <a:pt x="4029" y="4797"/>
                  </a:lnTo>
                  <a:lnTo>
                    <a:pt x="4067" y="4789"/>
                  </a:lnTo>
                  <a:lnTo>
                    <a:pt x="4105" y="4781"/>
                  </a:lnTo>
                  <a:lnTo>
                    <a:pt x="4145" y="4776"/>
                  </a:lnTo>
                  <a:lnTo>
                    <a:pt x="4184" y="4774"/>
                  </a:lnTo>
                  <a:lnTo>
                    <a:pt x="4225" y="4773"/>
                  </a:lnTo>
                  <a:lnTo>
                    <a:pt x="4265" y="4774"/>
                  </a:lnTo>
                  <a:lnTo>
                    <a:pt x="4305" y="4776"/>
                  </a:lnTo>
                  <a:lnTo>
                    <a:pt x="4344" y="4781"/>
                  </a:lnTo>
                  <a:lnTo>
                    <a:pt x="4383" y="4789"/>
                  </a:lnTo>
                  <a:lnTo>
                    <a:pt x="4420" y="4797"/>
                  </a:lnTo>
                  <a:lnTo>
                    <a:pt x="4457" y="4807"/>
                  </a:lnTo>
                  <a:lnTo>
                    <a:pt x="4494" y="4820"/>
                  </a:lnTo>
                  <a:lnTo>
                    <a:pt x="4529" y="4835"/>
                  </a:lnTo>
                  <a:lnTo>
                    <a:pt x="4564" y="4849"/>
                  </a:lnTo>
                  <a:lnTo>
                    <a:pt x="4598" y="4867"/>
                  </a:lnTo>
                  <a:lnTo>
                    <a:pt x="4631" y="4885"/>
                  </a:lnTo>
                  <a:lnTo>
                    <a:pt x="4663" y="4906"/>
                  </a:lnTo>
                  <a:lnTo>
                    <a:pt x="4694" y="4929"/>
                  </a:lnTo>
                  <a:lnTo>
                    <a:pt x="4722" y="4951"/>
                  </a:lnTo>
                  <a:lnTo>
                    <a:pt x="4751" y="4976"/>
                  </a:lnTo>
                  <a:lnTo>
                    <a:pt x="4778" y="5002"/>
                  </a:lnTo>
                  <a:lnTo>
                    <a:pt x="4804" y="5029"/>
                  </a:lnTo>
                  <a:lnTo>
                    <a:pt x="4829" y="5058"/>
                  </a:lnTo>
                  <a:lnTo>
                    <a:pt x="4853" y="5087"/>
                  </a:lnTo>
                  <a:lnTo>
                    <a:pt x="4874" y="5118"/>
                  </a:lnTo>
                  <a:lnTo>
                    <a:pt x="4895" y="5149"/>
                  </a:lnTo>
                  <a:lnTo>
                    <a:pt x="4913" y="5183"/>
                  </a:lnTo>
                  <a:lnTo>
                    <a:pt x="4931" y="5216"/>
                  </a:lnTo>
                  <a:lnTo>
                    <a:pt x="4947" y="5251"/>
                  </a:lnTo>
                  <a:lnTo>
                    <a:pt x="4960" y="5287"/>
                  </a:lnTo>
                  <a:lnTo>
                    <a:pt x="4973" y="5323"/>
                  </a:lnTo>
                  <a:lnTo>
                    <a:pt x="4983" y="5360"/>
                  </a:lnTo>
                  <a:lnTo>
                    <a:pt x="4991" y="5397"/>
                  </a:lnTo>
                  <a:lnTo>
                    <a:pt x="4999" y="5437"/>
                  </a:lnTo>
                  <a:lnTo>
                    <a:pt x="5004" y="5476"/>
                  </a:lnTo>
                  <a:lnTo>
                    <a:pt x="5006" y="5515"/>
                  </a:lnTo>
                  <a:lnTo>
                    <a:pt x="5008" y="5556"/>
                  </a:lnTo>
                  <a:lnTo>
                    <a:pt x="5008" y="5596"/>
                  </a:lnTo>
                  <a:lnTo>
                    <a:pt x="5004" y="5634"/>
                  </a:lnTo>
                  <a:lnTo>
                    <a:pt x="4999" y="5673"/>
                  </a:lnTo>
                  <a:lnTo>
                    <a:pt x="4993" y="5710"/>
                  </a:lnTo>
                  <a:lnTo>
                    <a:pt x="4984" y="5747"/>
                  </a:lnTo>
                  <a:lnTo>
                    <a:pt x="4974" y="5783"/>
                  </a:lnTo>
                  <a:lnTo>
                    <a:pt x="4962" y="5819"/>
                  </a:lnTo>
                  <a:lnTo>
                    <a:pt x="4948" y="5854"/>
                  </a:lnTo>
                  <a:lnTo>
                    <a:pt x="4933" y="5888"/>
                  </a:lnTo>
                  <a:lnTo>
                    <a:pt x="4917" y="5921"/>
                  </a:lnTo>
                  <a:lnTo>
                    <a:pt x="4898" y="5953"/>
                  </a:lnTo>
                  <a:lnTo>
                    <a:pt x="4879" y="5985"/>
                  </a:lnTo>
                  <a:lnTo>
                    <a:pt x="4859" y="6015"/>
                  </a:lnTo>
                  <a:lnTo>
                    <a:pt x="4836" y="6045"/>
                  </a:lnTo>
                  <a:lnTo>
                    <a:pt x="4812" y="6072"/>
                  </a:lnTo>
                  <a:lnTo>
                    <a:pt x="4787" y="6099"/>
                  </a:lnTo>
                  <a:lnTo>
                    <a:pt x="4787" y="6100"/>
                  </a:lnTo>
                  <a:lnTo>
                    <a:pt x="4786" y="6102"/>
                  </a:lnTo>
                  <a:lnTo>
                    <a:pt x="4768" y="6124"/>
                  </a:lnTo>
                  <a:lnTo>
                    <a:pt x="4745" y="6155"/>
                  </a:lnTo>
                  <a:lnTo>
                    <a:pt x="4717" y="6192"/>
                  </a:lnTo>
                  <a:lnTo>
                    <a:pt x="4689" y="6235"/>
                  </a:lnTo>
                  <a:lnTo>
                    <a:pt x="4675" y="6259"/>
                  </a:lnTo>
                  <a:lnTo>
                    <a:pt x="4662" y="6283"/>
                  </a:lnTo>
                  <a:lnTo>
                    <a:pt x="4649" y="6307"/>
                  </a:lnTo>
                  <a:lnTo>
                    <a:pt x="4638" y="6332"/>
                  </a:lnTo>
                  <a:lnTo>
                    <a:pt x="4627" y="6358"/>
                  </a:lnTo>
                  <a:lnTo>
                    <a:pt x="4618" y="6384"/>
                  </a:lnTo>
                  <a:lnTo>
                    <a:pt x="4611" y="6410"/>
                  </a:lnTo>
                  <a:lnTo>
                    <a:pt x="4606" y="6436"/>
                  </a:lnTo>
                  <a:lnTo>
                    <a:pt x="4603" y="6461"/>
                  </a:lnTo>
                  <a:lnTo>
                    <a:pt x="4603" y="6487"/>
                  </a:lnTo>
                  <a:lnTo>
                    <a:pt x="4603" y="6500"/>
                  </a:lnTo>
                  <a:lnTo>
                    <a:pt x="4606" y="6511"/>
                  </a:lnTo>
                  <a:lnTo>
                    <a:pt x="4607" y="6523"/>
                  </a:lnTo>
                  <a:lnTo>
                    <a:pt x="4611" y="6535"/>
                  </a:lnTo>
                  <a:lnTo>
                    <a:pt x="4615" y="6547"/>
                  </a:lnTo>
                  <a:lnTo>
                    <a:pt x="4620" y="6558"/>
                  </a:lnTo>
                  <a:lnTo>
                    <a:pt x="4626" y="6569"/>
                  </a:lnTo>
                  <a:lnTo>
                    <a:pt x="4632" y="6579"/>
                  </a:lnTo>
                  <a:lnTo>
                    <a:pt x="4639" y="6590"/>
                  </a:lnTo>
                  <a:lnTo>
                    <a:pt x="4648" y="6600"/>
                  </a:lnTo>
                  <a:lnTo>
                    <a:pt x="4658" y="6610"/>
                  </a:lnTo>
                  <a:lnTo>
                    <a:pt x="4668" y="6619"/>
                  </a:lnTo>
                  <a:lnTo>
                    <a:pt x="4680" y="6627"/>
                  </a:lnTo>
                  <a:lnTo>
                    <a:pt x="4693" y="6636"/>
                  </a:lnTo>
                  <a:lnTo>
                    <a:pt x="4708" y="6645"/>
                  </a:lnTo>
                  <a:lnTo>
                    <a:pt x="4722" y="6652"/>
                  </a:lnTo>
                  <a:lnTo>
                    <a:pt x="4739" y="6658"/>
                  </a:lnTo>
                  <a:lnTo>
                    <a:pt x="4756" y="6666"/>
                  </a:lnTo>
                  <a:lnTo>
                    <a:pt x="4775" y="6671"/>
                  </a:lnTo>
                  <a:lnTo>
                    <a:pt x="4796" y="6677"/>
                  </a:lnTo>
                  <a:lnTo>
                    <a:pt x="4817" y="6682"/>
                  </a:lnTo>
                  <a:lnTo>
                    <a:pt x="4840" y="6686"/>
                  </a:lnTo>
                  <a:lnTo>
                    <a:pt x="4864" y="6689"/>
                  </a:lnTo>
                  <a:lnTo>
                    <a:pt x="4890" y="6693"/>
                  </a:lnTo>
                  <a:lnTo>
                    <a:pt x="4917" y="6695"/>
                  </a:lnTo>
                  <a:lnTo>
                    <a:pt x="4946" y="6697"/>
                  </a:lnTo>
                  <a:lnTo>
                    <a:pt x="4977" y="6698"/>
                  </a:lnTo>
                  <a:lnTo>
                    <a:pt x="5008" y="6698"/>
                  </a:lnTo>
                  <a:lnTo>
                    <a:pt x="5040" y="6699"/>
                  </a:lnTo>
                  <a:lnTo>
                    <a:pt x="5068" y="6700"/>
                  </a:lnTo>
                  <a:lnTo>
                    <a:pt x="5252" y="6693"/>
                  </a:lnTo>
                  <a:lnTo>
                    <a:pt x="5424" y="6686"/>
                  </a:lnTo>
                  <a:lnTo>
                    <a:pt x="5588" y="6676"/>
                  </a:lnTo>
                  <a:lnTo>
                    <a:pt x="5741" y="6666"/>
                  </a:lnTo>
                  <a:lnTo>
                    <a:pt x="5885" y="6655"/>
                  </a:lnTo>
                  <a:lnTo>
                    <a:pt x="6017" y="6643"/>
                  </a:lnTo>
                  <a:lnTo>
                    <a:pt x="6139" y="6632"/>
                  </a:lnTo>
                  <a:lnTo>
                    <a:pt x="6250" y="6621"/>
                  </a:lnTo>
                  <a:lnTo>
                    <a:pt x="6349" y="6610"/>
                  </a:lnTo>
                  <a:lnTo>
                    <a:pt x="6436" y="6600"/>
                  </a:lnTo>
                  <a:lnTo>
                    <a:pt x="6576" y="6581"/>
                  </a:lnTo>
                  <a:lnTo>
                    <a:pt x="6665" y="6569"/>
                  </a:lnTo>
                  <a:lnTo>
                    <a:pt x="6703" y="6563"/>
                  </a:lnTo>
                  <a:lnTo>
                    <a:pt x="6715" y="6560"/>
                  </a:lnTo>
                  <a:lnTo>
                    <a:pt x="6726" y="6557"/>
                  </a:lnTo>
                  <a:lnTo>
                    <a:pt x="6737" y="6553"/>
                  </a:lnTo>
                  <a:lnTo>
                    <a:pt x="6747" y="6548"/>
                  </a:lnTo>
                  <a:lnTo>
                    <a:pt x="6758" y="6543"/>
                  </a:lnTo>
                  <a:lnTo>
                    <a:pt x="6767" y="6535"/>
                  </a:lnTo>
                  <a:lnTo>
                    <a:pt x="6775" y="6529"/>
                  </a:lnTo>
                  <a:lnTo>
                    <a:pt x="6784" y="6521"/>
                  </a:lnTo>
                  <a:lnTo>
                    <a:pt x="6792" y="6512"/>
                  </a:lnTo>
                  <a:lnTo>
                    <a:pt x="6799" y="6503"/>
                  </a:lnTo>
                  <a:lnTo>
                    <a:pt x="6805" y="6493"/>
                  </a:lnTo>
                  <a:lnTo>
                    <a:pt x="6811" y="6483"/>
                  </a:lnTo>
                  <a:lnTo>
                    <a:pt x="6816" y="6474"/>
                  </a:lnTo>
                  <a:lnTo>
                    <a:pt x="6820" y="6462"/>
                  </a:lnTo>
                  <a:lnTo>
                    <a:pt x="6822" y="6451"/>
                  </a:lnTo>
                  <a:lnTo>
                    <a:pt x="6825" y="6439"/>
                  </a:lnTo>
                  <a:lnTo>
                    <a:pt x="6830" y="6409"/>
                  </a:lnTo>
                  <a:lnTo>
                    <a:pt x="6841" y="6325"/>
                  </a:lnTo>
                  <a:lnTo>
                    <a:pt x="6857" y="6192"/>
                  </a:lnTo>
                  <a:lnTo>
                    <a:pt x="6877" y="6014"/>
                  </a:lnTo>
                  <a:lnTo>
                    <a:pt x="6888" y="5908"/>
                  </a:lnTo>
                  <a:lnTo>
                    <a:pt x="6899" y="5793"/>
                  </a:lnTo>
                  <a:lnTo>
                    <a:pt x="6911" y="5668"/>
                  </a:lnTo>
                  <a:lnTo>
                    <a:pt x="6920" y="5534"/>
                  </a:lnTo>
                  <a:lnTo>
                    <a:pt x="6932" y="5390"/>
                  </a:lnTo>
                  <a:lnTo>
                    <a:pt x="6942" y="5239"/>
                  </a:lnTo>
                  <a:lnTo>
                    <a:pt x="6950" y="5080"/>
                  </a:lnTo>
                  <a:lnTo>
                    <a:pt x="6958" y="4914"/>
                  </a:lnTo>
                  <a:lnTo>
                    <a:pt x="6955" y="4888"/>
                  </a:lnTo>
                  <a:lnTo>
                    <a:pt x="6954" y="4859"/>
                  </a:lnTo>
                  <a:lnTo>
                    <a:pt x="6954" y="4827"/>
                  </a:lnTo>
                  <a:lnTo>
                    <a:pt x="6955" y="4791"/>
                  </a:lnTo>
                  <a:close/>
                </a:path>
              </a:pathLst>
            </a:custGeom>
            <a:solidFill>
              <a:srgbClr val="A67346">
                <a:alpha val="91000"/>
              </a:srgbClr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042947" y="1887727"/>
              <a:ext cx="2396213" cy="1135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ctr">
                <a:lnSpc>
                  <a:spcPct val="150000"/>
                </a:lnSpc>
              </a:pPr>
              <a:r>
                <a:rPr lang="en-US" altLang="zh-CN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Set  goals with rewards.</a:t>
              </a:r>
              <a:endPara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481989" y="2626359"/>
              <a:ext cx="96139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Firstly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408295" y="1520190"/>
            <a:ext cx="5307647" cy="2240280"/>
            <a:chOff x="5408295" y="1520190"/>
            <a:chExt cx="5307647" cy="2240280"/>
          </a:xfrm>
        </p:grpSpPr>
        <p:sp>
          <p:nvSpPr>
            <p:cNvPr id="2" name="拼图"/>
            <p:cNvSpPr/>
            <p:nvPr/>
          </p:nvSpPr>
          <p:spPr bwMode="auto">
            <a:xfrm>
              <a:off x="5408295" y="1520190"/>
              <a:ext cx="2240280" cy="2240280"/>
            </a:xfrm>
            <a:custGeom>
              <a:avLst/>
              <a:gdLst>
                <a:gd name="T0" fmla="*/ 2147483646 w 6958"/>
                <a:gd name="T1" fmla="*/ 2147483646 h 6700"/>
                <a:gd name="T2" fmla="*/ 2147483646 w 6958"/>
                <a:gd name="T3" fmla="*/ 2147483646 h 6700"/>
                <a:gd name="T4" fmla="*/ 2147483646 w 6958"/>
                <a:gd name="T5" fmla="*/ 2147483646 h 6700"/>
                <a:gd name="T6" fmla="*/ 2147483646 w 6958"/>
                <a:gd name="T7" fmla="*/ 2147483646 h 6700"/>
                <a:gd name="T8" fmla="*/ 2147483646 w 6958"/>
                <a:gd name="T9" fmla="*/ 2147483646 h 6700"/>
                <a:gd name="T10" fmla="*/ 2147483646 w 6958"/>
                <a:gd name="T11" fmla="*/ 2147483646 h 6700"/>
                <a:gd name="T12" fmla="*/ 2147483646 w 6958"/>
                <a:gd name="T13" fmla="*/ 2147483646 h 6700"/>
                <a:gd name="T14" fmla="*/ 2147483646 w 6958"/>
                <a:gd name="T15" fmla="*/ 2147483646 h 6700"/>
                <a:gd name="T16" fmla="*/ 2147483646 w 6958"/>
                <a:gd name="T17" fmla="*/ 2147483646 h 6700"/>
                <a:gd name="T18" fmla="*/ 2147483646 w 6958"/>
                <a:gd name="T19" fmla="*/ 2147483646 h 6700"/>
                <a:gd name="T20" fmla="*/ 2147483646 w 6958"/>
                <a:gd name="T21" fmla="*/ 2147483646 h 6700"/>
                <a:gd name="T22" fmla="*/ 2147483646 w 6958"/>
                <a:gd name="T23" fmla="*/ 2147483646 h 6700"/>
                <a:gd name="T24" fmla="*/ 2147483646 w 6958"/>
                <a:gd name="T25" fmla="*/ 2147483646 h 6700"/>
                <a:gd name="T26" fmla="*/ 2147483646 w 6958"/>
                <a:gd name="T27" fmla="*/ 2147483646 h 6700"/>
                <a:gd name="T28" fmla="*/ 2147483646 w 6958"/>
                <a:gd name="T29" fmla="*/ 2147483646 h 6700"/>
                <a:gd name="T30" fmla="*/ 2147483646 w 6958"/>
                <a:gd name="T31" fmla="*/ 2147483646 h 6700"/>
                <a:gd name="T32" fmla="*/ 2147483646 w 6958"/>
                <a:gd name="T33" fmla="*/ 2147483646 h 6700"/>
                <a:gd name="T34" fmla="*/ 2147483646 w 6958"/>
                <a:gd name="T35" fmla="*/ 2147483646 h 6700"/>
                <a:gd name="T36" fmla="*/ 2147483646 w 6958"/>
                <a:gd name="T37" fmla="*/ 2147483646 h 6700"/>
                <a:gd name="T38" fmla="*/ 2147483646 w 6958"/>
                <a:gd name="T39" fmla="*/ 2147483646 h 6700"/>
                <a:gd name="T40" fmla="*/ 2147483646 w 6958"/>
                <a:gd name="T41" fmla="*/ 20556145 h 6700"/>
                <a:gd name="T42" fmla="*/ 2147483646 w 6958"/>
                <a:gd name="T43" fmla="*/ 2147483646 h 6700"/>
                <a:gd name="T44" fmla="*/ 2147483646 w 6958"/>
                <a:gd name="T45" fmla="*/ 2147483646 h 6700"/>
                <a:gd name="T46" fmla="*/ 2147483646 w 6958"/>
                <a:gd name="T47" fmla="*/ 2147483646 h 6700"/>
                <a:gd name="T48" fmla="*/ 2147483646 w 6958"/>
                <a:gd name="T49" fmla="*/ 2147483646 h 6700"/>
                <a:gd name="T50" fmla="*/ 2147483646 w 6958"/>
                <a:gd name="T51" fmla="*/ 2147483646 h 6700"/>
                <a:gd name="T52" fmla="*/ 2147483646 w 6958"/>
                <a:gd name="T53" fmla="*/ 2147483646 h 6700"/>
                <a:gd name="T54" fmla="*/ 2147483646 w 6958"/>
                <a:gd name="T55" fmla="*/ 2147483646 h 6700"/>
                <a:gd name="T56" fmla="*/ 2147483646 w 6958"/>
                <a:gd name="T57" fmla="*/ 2147483646 h 6700"/>
                <a:gd name="T58" fmla="*/ 2147483646 w 6958"/>
                <a:gd name="T59" fmla="*/ 2147483646 h 6700"/>
                <a:gd name="T60" fmla="*/ 2147483646 w 6958"/>
                <a:gd name="T61" fmla="*/ 2147483646 h 6700"/>
                <a:gd name="T62" fmla="*/ 2147483646 w 6958"/>
                <a:gd name="T63" fmla="*/ 2147483646 h 6700"/>
                <a:gd name="T64" fmla="*/ 2147483646 w 6958"/>
                <a:gd name="T65" fmla="*/ 2147483646 h 6700"/>
                <a:gd name="T66" fmla="*/ 2147483646 w 6958"/>
                <a:gd name="T67" fmla="*/ 2147483646 h 6700"/>
                <a:gd name="T68" fmla="*/ 348857026 w 6958"/>
                <a:gd name="T69" fmla="*/ 2147483646 h 6700"/>
                <a:gd name="T70" fmla="*/ 1949671675 w 6958"/>
                <a:gd name="T71" fmla="*/ 2147483646 h 6700"/>
                <a:gd name="T72" fmla="*/ 2147483646 w 6958"/>
                <a:gd name="T73" fmla="*/ 2147483646 h 6700"/>
                <a:gd name="T74" fmla="*/ 2147483646 w 6958"/>
                <a:gd name="T75" fmla="*/ 2147483646 h 6700"/>
                <a:gd name="T76" fmla="*/ 2147483646 w 6958"/>
                <a:gd name="T77" fmla="*/ 2147483646 h 6700"/>
                <a:gd name="T78" fmla="*/ 2147483646 w 6958"/>
                <a:gd name="T79" fmla="*/ 2147483646 h 6700"/>
                <a:gd name="T80" fmla="*/ 2147483646 w 6958"/>
                <a:gd name="T81" fmla="*/ 2147483646 h 6700"/>
                <a:gd name="T82" fmla="*/ 2147483646 w 6958"/>
                <a:gd name="T83" fmla="*/ 2147483646 h 6700"/>
                <a:gd name="T84" fmla="*/ 2147483646 w 6958"/>
                <a:gd name="T85" fmla="*/ 2147483646 h 6700"/>
                <a:gd name="T86" fmla="*/ 2147483646 w 6958"/>
                <a:gd name="T87" fmla="*/ 2147483646 h 6700"/>
                <a:gd name="T88" fmla="*/ 2147483646 w 6958"/>
                <a:gd name="T89" fmla="*/ 2147483646 h 6700"/>
                <a:gd name="T90" fmla="*/ 2147483646 w 6958"/>
                <a:gd name="T91" fmla="*/ 2147483646 h 6700"/>
                <a:gd name="T92" fmla="*/ 2147483646 w 6958"/>
                <a:gd name="T93" fmla="*/ 2147483646 h 6700"/>
                <a:gd name="T94" fmla="*/ 2147483646 w 6958"/>
                <a:gd name="T95" fmla="*/ 2147483646 h 6700"/>
                <a:gd name="T96" fmla="*/ 2147483646 w 6958"/>
                <a:gd name="T97" fmla="*/ 2147483646 h 6700"/>
                <a:gd name="T98" fmla="*/ 2147483646 w 6958"/>
                <a:gd name="T99" fmla="*/ 2147483646 h 6700"/>
                <a:gd name="T100" fmla="*/ 2147483646 w 6958"/>
                <a:gd name="T101" fmla="*/ 2147483646 h 6700"/>
                <a:gd name="T102" fmla="*/ 2147483646 w 6958"/>
                <a:gd name="T103" fmla="*/ 2147483646 h 6700"/>
                <a:gd name="T104" fmla="*/ 2147483646 w 6958"/>
                <a:gd name="T105" fmla="*/ 2147483646 h 6700"/>
                <a:gd name="T106" fmla="*/ 2147483646 w 6958"/>
                <a:gd name="T107" fmla="*/ 2147483646 h 6700"/>
                <a:gd name="T108" fmla="*/ 2147483646 w 6958"/>
                <a:gd name="T109" fmla="*/ 2147483646 h 6700"/>
                <a:gd name="T110" fmla="*/ 2147483646 w 6958"/>
                <a:gd name="T111" fmla="*/ 2147483646 h 6700"/>
                <a:gd name="T112" fmla="*/ 2147483646 w 6958"/>
                <a:gd name="T113" fmla="*/ 2147483646 h 6700"/>
                <a:gd name="T114" fmla="*/ 2147483646 w 6958"/>
                <a:gd name="T115" fmla="*/ 2147483646 h 6700"/>
                <a:gd name="T116" fmla="*/ 2147483646 w 6958"/>
                <a:gd name="T117" fmla="*/ 2147483646 h 6700"/>
                <a:gd name="T118" fmla="*/ 2147483646 w 6958"/>
                <a:gd name="T119" fmla="*/ 2147483646 h 67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958" h="6700">
                  <a:moveTo>
                    <a:pt x="6955" y="4791"/>
                  </a:moveTo>
                  <a:lnTo>
                    <a:pt x="6955" y="4791"/>
                  </a:lnTo>
                  <a:lnTo>
                    <a:pt x="6958" y="4733"/>
                  </a:lnTo>
                  <a:lnTo>
                    <a:pt x="6958" y="4678"/>
                  </a:lnTo>
                  <a:lnTo>
                    <a:pt x="6955" y="4626"/>
                  </a:lnTo>
                  <a:lnTo>
                    <a:pt x="6951" y="4579"/>
                  </a:lnTo>
                  <a:lnTo>
                    <a:pt x="6946" y="4533"/>
                  </a:lnTo>
                  <a:lnTo>
                    <a:pt x="6939" y="4492"/>
                  </a:lnTo>
                  <a:lnTo>
                    <a:pt x="6930" y="4454"/>
                  </a:lnTo>
                  <a:lnTo>
                    <a:pt x="6920" y="4418"/>
                  </a:lnTo>
                  <a:lnTo>
                    <a:pt x="6908" y="4385"/>
                  </a:lnTo>
                  <a:lnTo>
                    <a:pt x="6896" y="4355"/>
                  </a:lnTo>
                  <a:lnTo>
                    <a:pt x="6881" y="4328"/>
                  </a:lnTo>
                  <a:lnTo>
                    <a:pt x="6865" y="4304"/>
                  </a:lnTo>
                  <a:lnTo>
                    <a:pt x="6849" y="4282"/>
                  </a:lnTo>
                  <a:lnTo>
                    <a:pt x="6831" y="4263"/>
                  </a:lnTo>
                  <a:lnTo>
                    <a:pt x="6813" y="4247"/>
                  </a:lnTo>
                  <a:lnTo>
                    <a:pt x="6793" y="4232"/>
                  </a:lnTo>
                  <a:lnTo>
                    <a:pt x="6773" y="4221"/>
                  </a:lnTo>
                  <a:lnTo>
                    <a:pt x="6753" y="4211"/>
                  </a:lnTo>
                  <a:lnTo>
                    <a:pt x="6732" y="4205"/>
                  </a:lnTo>
                  <a:lnTo>
                    <a:pt x="6710" y="4200"/>
                  </a:lnTo>
                  <a:lnTo>
                    <a:pt x="6689" y="4197"/>
                  </a:lnTo>
                  <a:lnTo>
                    <a:pt x="6666" y="4197"/>
                  </a:lnTo>
                  <a:lnTo>
                    <a:pt x="6644" y="4199"/>
                  </a:lnTo>
                  <a:lnTo>
                    <a:pt x="6622" y="4202"/>
                  </a:lnTo>
                  <a:lnTo>
                    <a:pt x="6599" y="4207"/>
                  </a:lnTo>
                  <a:lnTo>
                    <a:pt x="6577" y="4215"/>
                  </a:lnTo>
                  <a:lnTo>
                    <a:pt x="6555" y="4225"/>
                  </a:lnTo>
                  <a:lnTo>
                    <a:pt x="6532" y="4236"/>
                  </a:lnTo>
                  <a:lnTo>
                    <a:pt x="6511" y="4248"/>
                  </a:lnTo>
                  <a:lnTo>
                    <a:pt x="6490" y="4262"/>
                  </a:lnTo>
                  <a:lnTo>
                    <a:pt x="6469" y="4278"/>
                  </a:lnTo>
                  <a:lnTo>
                    <a:pt x="6449" y="4295"/>
                  </a:lnTo>
                  <a:lnTo>
                    <a:pt x="6432" y="4318"/>
                  </a:lnTo>
                  <a:lnTo>
                    <a:pt x="6415" y="4341"/>
                  </a:lnTo>
                  <a:lnTo>
                    <a:pt x="6395" y="4362"/>
                  </a:lnTo>
                  <a:lnTo>
                    <a:pt x="6375" y="4383"/>
                  </a:lnTo>
                  <a:lnTo>
                    <a:pt x="6374" y="4386"/>
                  </a:lnTo>
                  <a:lnTo>
                    <a:pt x="6372" y="4385"/>
                  </a:lnTo>
                  <a:lnTo>
                    <a:pt x="6346" y="4411"/>
                  </a:lnTo>
                  <a:lnTo>
                    <a:pt x="6318" y="4434"/>
                  </a:lnTo>
                  <a:lnTo>
                    <a:pt x="6288" y="4456"/>
                  </a:lnTo>
                  <a:lnTo>
                    <a:pt x="6258" y="4478"/>
                  </a:lnTo>
                  <a:lnTo>
                    <a:pt x="6227" y="4497"/>
                  </a:lnTo>
                  <a:lnTo>
                    <a:pt x="6195" y="4516"/>
                  </a:lnTo>
                  <a:lnTo>
                    <a:pt x="6162" y="4532"/>
                  </a:lnTo>
                  <a:lnTo>
                    <a:pt x="6127" y="4547"/>
                  </a:lnTo>
                  <a:lnTo>
                    <a:pt x="6092" y="4561"/>
                  </a:lnTo>
                  <a:lnTo>
                    <a:pt x="6056" y="4573"/>
                  </a:lnTo>
                  <a:lnTo>
                    <a:pt x="6020" y="4583"/>
                  </a:lnTo>
                  <a:lnTo>
                    <a:pt x="5983" y="4592"/>
                  </a:lnTo>
                  <a:lnTo>
                    <a:pt x="5945" y="4599"/>
                  </a:lnTo>
                  <a:lnTo>
                    <a:pt x="5906" y="4603"/>
                  </a:lnTo>
                  <a:lnTo>
                    <a:pt x="5868" y="4606"/>
                  </a:lnTo>
                  <a:lnTo>
                    <a:pt x="5828" y="4608"/>
                  </a:lnTo>
                  <a:lnTo>
                    <a:pt x="5787" y="4606"/>
                  </a:lnTo>
                  <a:lnTo>
                    <a:pt x="5748" y="4603"/>
                  </a:lnTo>
                  <a:lnTo>
                    <a:pt x="5709" y="4598"/>
                  </a:lnTo>
                  <a:lnTo>
                    <a:pt x="5670" y="4592"/>
                  </a:lnTo>
                  <a:lnTo>
                    <a:pt x="5632" y="4583"/>
                  </a:lnTo>
                  <a:lnTo>
                    <a:pt x="5595" y="4572"/>
                  </a:lnTo>
                  <a:lnTo>
                    <a:pt x="5559" y="4559"/>
                  </a:lnTo>
                  <a:lnTo>
                    <a:pt x="5523" y="4546"/>
                  </a:lnTo>
                  <a:lnTo>
                    <a:pt x="5489" y="4530"/>
                  </a:lnTo>
                  <a:lnTo>
                    <a:pt x="5455" y="4512"/>
                  </a:lnTo>
                  <a:lnTo>
                    <a:pt x="5422" y="4494"/>
                  </a:lnTo>
                  <a:lnTo>
                    <a:pt x="5391" y="4474"/>
                  </a:lnTo>
                  <a:lnTo>
                    <a:pt x="5360" y="4451"/>
                  </a:lnTo>
                  <a:lnTo>
                    <a:pt x="5330" y="4428"/>
                  </a:lnTo>
                  <a:lnTo>
                    <a:pt x="5301" y="4403"/>
                  </a:lnTo>
                  <a:lnTo>
                    <a:pt x="5274" y="4377"/>
                  </a:lnTo>
                  <a:lnTo>
                    <a:pt x="5248" y="4350"/>
                  </a:lnTo>
                  <a:lnTo>
                    <a:pt x="5223" y="4323"/>
                  </a:lnTo>
                  <a:lnTo>
                    <a:pt x="5201" y="4293"/>
                  </a:lnTo>
                  <a:lnTo>
                    <a:pt x="5179" y="4262"/>
                  </a:lnTo>
                  <a:lnTo>
                    <a:pt x="5158" y="4230"/>
                  </a:lnTo>
                  <a:lnTo>
                    <a:pt x="5139" y="4197"/>
                  </a:lnTo>
                  <a:lnTo>
                    <a:pt x="5122" y="4164"/>
                  </a:lnTo>
                  <a:lnTo>
                    <a:pt x="5107" y="4129"/>
                  </a:lnTo>
                  <a:lnTo>
                    <a:pt x="5092" y="4093"/>
                  </a:lnTo>
                  <a:lnTo>
                    <a:pt x="5079" y="4056"/>
                  </a:lnTo>
                  <a:lnTo>
                    <a:pt x="5070" y="4019"/>
                  </a:lnTo>
                  <a:lnTo>
                    <a:pt x="5061" y="3982"/>
                  </a:lnTo>
                  <a:lnTo>
                    <a:pt x="5053" y="3943"/>
                  </a:lnTo>
                  <a:lnTo>
                    <a:pt x="5048" y="3904"/>
                  </a:lnTo>
                  <a:lnTo>
                    <a:pt x="5046" y="3864"/>
                  </a:lnTo>
                  <a:lnTo>
                    <a:pt x="5045" y="3824"/>
                  </a:lnTo>
                  <a:lnTo>
                    <a:pt x="5046" y="3783"/>
                  </a:lnTo>
                  <a:lnTo>
                    <a:pt x="5048" y="3744"/>
                  </a:lnTo>
                  <a:lnTo>
                    <a:pt x="5053" y="3704"/>
                  </a:lnTo>
                  <a:lnTo>
                    <a:pt x="5061" y="3666"/>
                  </a:lnTo>
                  <a:lnTo>
                    <a:pt x="5070" y="3628"/>
                  </a:lnTo>
                  <a:lnTo>
                    <a:pt x="5079" y="3591"/>
                  </a:lnTo>
                  <a:lnTo>
                    <a:pt x="5092" y="3554"/>
                  </a:lnTo>
                  <a:lnTo>
                    <a:pt x="5107" y="3519"/>
                  </a:lnTo>
                  <a:lnTo>
                    <a:pt x="5122" y="3484"/>
                  </a:lnTo>
                  <a:lnTo>
                    <a:pt x="5139" y="3451"/>
                  </a:lnTo>
                  <a:lnTo>
                    <a:pt x="5158" y="3418"/>
                  </a:lnTo>
                  <a:lnTo>
                    <a:pt x="5179" y="3385"/>
                  </a:lnTo>
                  <a:lnTo>
                    <a:pt x="5201" y="3356"/>
                  </a:lnTo>
                  <a:lnTo>
                    <a:pt x="5223" y="3326"/>
                  </a:lnTo>
                  <a:lnTo>
                    <a:pt x="5248" y="3297"/>
                  </a:lnTo>
                  <a:lnTo>
                    <a:pt x="5274" y="3270"/>
                  </a:lnTo>
                  <a:lnTo>
                    <a:pt x="5301" y="3244"/>
                  </a:lnTo>
                  <a:lnTo>
                    <a:pt x="5330" y="3219"/>
                  </a:lnTo>
                  <a:lnTo>
                    <a:pt x="5360" y="3196"/>
                  </a:lnTo>
                  <a:lnTo>
                    <a:pt x="5391" y="3175"/>
                  </a:lnTo>
                  <a:lnTo>
                    <a:pt x="5422" y="3153"/>
                  </a:lnTo>
                  <a:lnTo>
                    <a:pt x="5455" y="3135"/>
                  </a:lnTo>
                  <a:lnTo>
                    <a:pt x="5489" y="3118"/>
                  </a:lnTo>
                  <a:lnTo>
                    <a:pt x="5523" y="3103"/>
                  </a:lnTo>
                  <a:lnTo>
                    <a:pt x="5559" y="3088"/>
                  </a:lnTo>
                  <a:lnTo>
                    <a:pt x="5595" y="3075"/>
                  </a:lnTo>
                  <a:lnTo>
                    <a:pt x="5632" y="3065"/>
                  </a:lnTo>
                  <a:lnTo>
                    <a:pt x="5670" y="3057"/>
                  </a:lnTo>
                  <a:lnTo>
                    <a:pt x="5709" y="3049"/>
                  </a:lnTo>
                  <a:lnTo>
                    <a:pt x="5748" y="3044"/>
                  </a:lnTo>
                  <a:lnTo>
                    <a:pt x="5787" y="3042"/>
                  </a:lnTo>
                  <a:lnTo>
                    <a:pt x="5828" y="3041"/>
                  </a:lnTo>
                  <a:lnTo>
                    <a:pt x="5867" y="3042"/>
                  </a:lnTo>
                  <a:lnTo>
                    <a:pt x="5906" y="3044"/>
                  </a:lnTo>
                  <a:lnTo>
                    <a:pt x="5945" y="3049"/>
                  </a:lnTo>
                  <a:lnTo>
                    <a:pt x="5982" y="3056"/>
                  </a:lnTo>
                  <a:lnTo>
                    <a:pt x="6019" y="3064"/>
                  </a:lnTo>
                  <a:lnTo>
                    <a:pt x="6055" y="3074"/>
                  </a:lnTo>
                  <a:lnTo>
                    <a:pt x="6091" y="3087"/>
                  </a:lnTo>
                  <a:lnTo>
                    <a:pt x="6126" y="3100"/>
                  </a:lnTo>
                  <a:lnTo>
                    <a:pt x="6160" y="3115"/>
                  </a:lnTo>
                  <a:lnTo>
                    <a:pt x="6193" y="3131"/>
                  </a:lnTo>
                  <a:lnTo>
                    <a:pt x="6225" y="3150"/>
                  </a:lnTo>
                  <a:lnTo>
                    <a:pt x="6257" y="3170"/>
                  </a:lnTo>
                  <a:lnTo>
                    <a:pt x="6287" y="3191"/>
                  </a:lnTo>
                  <a:lnTo>
                    <a:pt x="6317" y="3213"/>
                  </a:lnTo>
                  <a:lnTo>
                    <a:pt x="6344" y="3237"/>
                  </a:lnTo>
                  <a:lnTo>
                    <a:pt x="6371" y="3261"/>
                  </a:lnTo>
                  <a:lnTo>
                    <a:pt x="6374" y="3263"/>
                  </a:lnTo>
                  <a:lnTo>
                    <a:pt x="6394" y="3279"/>
                  </a:lnTo>
                  <a:lnTo>
                    <a:pt x="6420" y="3299"/>
                  </a:lnTo>
                  <a:lnTo>
                    <a:pt x="6452" y="3322"/>
                  </a:lnTo>
                  <a:lnTo>
                    <a:pt x="6488" y="3347"/>
                  </a:lnTo>
                  <a:lnTo>
                    <a:pt x="6529" y="3372"/>
                  </a:lnTo>
                  <a:lnTo>
                    <a:pt x="6550" y="3384"/>
                  </a:lnTo>
                  <a:lnTo>
                    <a:pt x="6572" y="3395"/>
                  </a:lnTo>
                  <a:lnTo>
                    <a:pt x="6594" y="3405"/>
                  </a:lnTo>
                  <a:lnTo>
                    <a:pt x="6617" y="3415"/>
                  </a:lnTo>
                  <a:lnTo>
                    <a:pt x="6640" y="3424"/>
                  </a:lnTo>
                  <a:lnTo>
                    <a:pt x="6663" y="3431"/>
                  </a:lnTo>
                  <a:lnTo>
                    <a:pt x="6686" y="3437"/>
                  </a:lnTo>
                  <a:lnTo>
                    <a:pt x="6708" y="3441"/>
                  </a:lnTo>
                  <a:lnTo>
                    <a:pt x="6732" y="3444"/>
                  </a:lnTo>
                  <a:lnTo>
                    <a:pt x="6754" y="3445"/>
                  </a:lnTo>
                  <a:lnTo>
                    <a:pt x="6777" y="3442"/>
                  </a:lnTo>
                  <a:lnTo>
                    <a:pt x="6798" y="3439"/>
                  </a:lnTo>
                  <a:lnTo>
                    <a:pt x="6818" y="3431"/>
                  </a:lnTo>
                  <a:lnTo>
                    <a:pt x="6837" y="3423"/>
                  </a:lnTo>
                  <a:lnTo>
                    <a:pt x="6847" y="3416"/>
                  </a:lnTo>
                  <a:lnTo>
                    <a:pt x="6857" y="3410"/>
                  </a:lnTo>
                  <a:lnTo>
                    <a:pt x="6866" y="3403"/>
                  </a:lnTo>
                  <a:lnTo>
                    <a:pt x="6875" y="3395"/>
                  </a:lnTo>
                  <a:lnTo>
                    <a:pt x="6883" y="3385"/>
                  </a:lnTo>
                  <a:lnTo>
                    <a:pt x="6892" y="3375"/>
                  </a:lnTo>
                  <a:lnTo>
                    <a:pt x="6899" y="3365"/>
                  </a:lnTo>
                  <a:lnTo>
                    <a:pt x="6907" y="3354"/>
                  </a:lnTo>
                  <a:lnTo>
                    <a:pt x="6914" y="3342"/>
                  </a:lnTo>
                  <a:lnTo>
                    <a:pt x="6920" y="3328"/>
                  </a:lnTo>
                  <a:lnTo>
                    <a:pt x="6927" y="3313"/>
                  </a:lnTo>
                  <a:lnTo>
                    <a:pt x="6933" y="3299"/>
                  </a:lnTo>
                  <a:lnTo>
                    <a:pt x="6944" y="3265"/>
                  </a:lnTo>
                  <a:lnTo>
                    <a:pt x="6953" y="3227"/>
                  </a:lnTo>
                  <a:lnTo>
                    <a:pt x="6945" y="3080"/>
                  </a:lnTo>
                  <a:lnTo>
                    <a:pt x="6937" y="2943"/>
                  </a:lnTo>
                  <a:lnTo>
                    <a:pt x="6927" y="2811"/>
                  </a:lnTo>
                  <a:lnTo>
                    <a:pt x="6917" y="2689"/>
                  </a:lnTo>
                  <a:lnTo>
                    <a:pt x="6906" y="2575"/>
                  </a:lnTo>
                  <a:lnTo>
                    <a:pt x="6896" y="2469"/>
                  </a:lnTo>
                  <a:lnTo>
                    <a:pt x="6886" y="2371"/>
                  </a:lnTo>
                  <a:lnTo>
                    <a:pt x="6876" y="2283"/>
                  </a:lnTo>
                  <a:lnTo>
                    <a:pt x="6857" y="2133"/>
                  </a:lnTo>
                  <a:lnTo>
                    <a:pt x="6841" y="2023"/>
                  </a:lnTo>
                  <a:lnTo>
                    <a:pt x="6830" y="1950"/>
                  </a:lnTo>
                  <a:lnTo>
                    <a:pt x="6825" y="1919"/>
                  </a:lnTo>
                  <a:lnTo>
                    <a:pt x="6821" y="1905"/>
                  </a:lnTo>
                  <a:lnTo>
                    <a:pt x="6818" y="1891"/>
                  </a:lnTo>
                  <a:lnTo>
                    <a:pt x="6811" y="1879"/>
                  </a:lnTo>
                  <a:lnTo>
                    <a:pt x="6805" y="1867"/>
                  </a:lnTo>
                  <a:lnTo>
                    <a:pt x="6798" y="1855"/>
                  </a:lnTo>
                  <a:lnTo>
                    <a:pt x="6789" y="1844"/>
                  </a:lnTo>
                  <a:lnTo>
                    <a:pt x="6779" y="1836"/>
                  </a:lnTo>
                  <a:lnTo>
                    <a:pt x="6768" y="1827"/>
                  </a:lnTo>
                  <a:lnTo>
                    <a:pt x="6757" y="1818"/>
                  </a:lnTo>
                  <a:lnTo>
                    <a:pt x="6746" y="1812"/>
                  </a:lnTo>
                  <a:lnTo>
                    <a:pt x="6732" y="1807"/>
                  </a:lnTo>
                  <a:lnTo>
                    <a:pt x="6720" y="1802"/>
                  </a:lnTo>
                  <a:lnTo>
                    <a:pt x="6706" y="1800"/>
                  </a:lnTo>
                  <a:lnTo>
                    <a:pt x="6692" y="1797"/>
                  </a:lnTo>
                  <a:lnTo>
                    <a:pt x="6677" y="1797"/>
                  </a:lnTo>
                  <a:lnTo>
                    <a:pt x="6663" y="1797"/>
                  </a:lnTo>
                  <a:lnTo>
                    <a:pt x="6516" y="1812"/>
                  </a:lnTo>
                  <a:lnTo>
                    <a:pt x="6354" y="1828"/>
                  </a:lnTo>
                  <a:lnTo>
                    <a:pt x="6142" y="1847"/>
                  </a:lnTo>
                  <a:lnTo>
                    <a:pt x="5891" y="1868"/>
                  </a:lnTo>
                  <a:lnTo>
                    <a:pt x="5610" y="1889"/>
                  </a:lnTo>
                  <a:lnTo>
                    <a:pt x="5461" y="1899"/>
                  </a:lnTo>
                  <a:lnTo>
                    <a:pt x="5309" y="1909"/>
                  </a:lnTo>
                  <a:lnTo>
                    <a:pt x="5153" y="1917"/>
                  </a:lnTo>
                  <a:lnTo>
                    <a:pt x="4994" y="1925"/>
                  </a:lnTo>
                  <a:lnTo>
                    <a:pt x="4962" y="1925"/>
                  </a:lnTo>
                  <a:lnTo>
                    <a:pt x="4932" y="1924"/>
                  </a:lnTo>
                  <a:lnTo>
                    <a:pt x="4903" y="1922"/>
                  </a:lnTo>
                  <a:lnTo>
                    <a:pt x="4876" y="1920"/>
                  </a:lnTo>
                  <a:lnTo>
                    <a:pt x="4850" y="1916"/>
                  </a:lnTo>
                  <a:lnTo>
                    <a:pt x="4827" y="1913"/>
                  </a:lnTo>
                  <a:lnTo>
                    <a:pt x="4803" y="1909"/>
                  </a:lnTo>
                  <a:lnTo>
                    <a:pt x="4782" y="1904"/>
                  </a:lnTo>
                  <a:lnTo>
                    <a:pt x="4761" y="1898"/>
                  </a:lnTo>
                  <a:lnTo>
                    <a:pt x="4742" y="1891"/>
                  </a:lnTo>
                  <a:lnTo>
                    <a:pt x="4725" y="1885"/>
                  </a:lnTo>
                  <a:lnTo>
                    <a:pt x="4709" y="1878"/>
                  </a:lnTo>
                  <a:lnTo>
                    <a:pt x="4694" y="1870"/>
                  </a:lnTo>
                  <a:lnTo>
                    <a:pt x="4679" y="1863"/>
                  </a:lnTo>
                  <a:lnTo>
                    <a:pt x="4667" y="1854"/>
                  </a:lnTo>
                  <a:lnTo>
                    <a:pt x="4654" y="1846"/>
                  </a:lnTo>
                  <a:lnTo>
                    <a:pt x="4644" y="1836"/>
                  </a:lnTo>
                  <a:lnTo>
                    <a:pt x="4634" y="1827"/>
                  </a:lnTo>
                  <a:lnTo>
                    <a:pt x="4626" y="1816"/>
                  </a:lnTo>
                  <a:lnTo>
                    <a:pt x="4618" y="1806"/>
                  </a:lnTo>
                  <a:lnTo>
                    <a:pt x="4612" y="1795"/>
                  </a:lnTo>
                  <a:lnTo>
                    <a:pt x="4606" y="1785"/>
                  </a:lnTo>
                  <a:lnTo>
                    <a:pt x="4601" y="1774"/>
                  </a:lnTo>
                  <a:lnTo>
                    <a:pt x="4597" y="1761"/>
                  </a:lnTo>
                  <a:lnTo>
                    <a:pt x="4595" y="1750"/>
                  </a:lnTo>
                  <a:lnTo>
                    <a:pt x="4592" y="1738"/>
                  </a:lnTo>
                  <a:lnTo>
                    <a:pt x="4590" y="1725"/>
                  </a:lnTo>
                  <a:lnTo>
                    <a:pt x="4590" y="1713"/>
                  </a:lnTo>
                  <a:lnTo>
                    <a:pt x="4590" y="1688"/>
                  </a:lnTo>
                  <a:lnTo>
                    <a:pt x="4592" y="1663"/>
                  </a:lnTo>
                  <a:lnTo>
                    <a:pt x="4597" y="1637"/>
                  </a:lnTo>
                  <a:lnTo>
                    <a:pt x="4605" y="1611"/>
                  </a:lnTo>
                  <a:lnTo>
                    <a:pt x="4613" y="1585"/>
                  </a:lnTo>
                  <a:lnTo>
                    <a:pt x="4624" y="1559"/>
                  </a:lnTo>
                  <a:lnTo>
                    <a:pt x="4636" y="1534"/>
                  </a:lnTo>
                  <a:lnTo>
                    <a:pt x="4648" y="1510"/>
                  </a:lnTo>
                  <a:lnTo>
                    <a:pt x="4662" y="1486"/>
                  </a:lnTo>
                  <a:lnTo>
                    <a:pt x="4675" y="1462"/>
                  </a:lnTo>
                  <a:lnTo>
                    <a:pt x="4704" y="1419"/>
                  </a:lnTo>
                  <a:lnTo>
                    <a:pt x="4731" y="1382"/>
                  </a:lnTo>
                  <a:lnTo>
                    <a:pt x="4755" y="1351"/>
                  </a:lnTo>
                  <a:lnTo>
                    <a:pt x="4773" y="1329"/>
                  </a:lnTo>
                  <a:lnTo>
                    <a:pt x="4773" y="1326"/>
                  </a:lnTo>
                  <a:lnTo>
                    <a:pt x="4799" y="1299"/>
                  </a:lnTo>
                  <a:lnTo>
                    <a:pt x="4823" y="1272"/>
                  </a:lnTo>
                  <a:lnTo>
                    <a:pt x="4845" y="1242"/>
                  </a:lnTo>
                  <a:lnTo>
                    <a:pt x="4865" y="1212"/>
                  </a:lnTo>
                  <a:lnTo>
                    <a:pt x="4885" y="1181"/>
                  </a:lnTo>
                  <a:lnTo>
                    <a:pt x="4903" y="1149"/>
                  </a:lnTo>
                  <a:lnTo>
                    <a:pt x="4920" y="1115"/>
                  </a:lnTo>
                  <a:lnTo>
                    <a:pt x="4934" y="1081"/>
                  </a:lnTo>
                  <a:lnTo>
                    <a:pt x="4948" y="1046"/>
                  </a:lnTo>
                  <a:lnTo>
                    <a:pt x="4960" y="1011"/>
                  </a:lnTo>
                  <a:lnTo>
                    <a:pt x="4970" y="974"/>
                  </a:lnTo>
                  <a:lnTo>
                    <a:pt x="4979" y="937"/>
                  </a:lnTo>
                  <a:lnTo>
                    <a:pt x="4985" y="900"/>
                  </a:lnTo>
                  <a:lnTo>
                    <a:pt x="4990" y="861"/>
                  </a:lnTo>
                  <a:lnTo>
                    <a:pt x="4994" y="823"/>
                  </a:lnTo>
                  <a:lnTo>
                    <a:pt x="4994" y="783"/>
                  </a:lnTo>
                  <a:lnTo>
                    <a:pt x="4994" y="742"/>
                  </a:lnTo>
                  <a:lnTo>
                    <a:pt x="4990" y="703"/>
                  </a:lnTo>
                  <a:lnTo>
                    <a:pt x="4985" y="664"/>
                  </a:lnTo>
                  <a:lnTo>
                    <a:pt x="4978" y="624"/>
                  </a:lnTo>
                  <a:lnTo>
                    <a:pt x="4969" y="587"/>
                  </a:lnTo>
                  <a:lnTo>
                    <a:pt x="4959" y="550"/>
                  </a:lnTo>
                  <a:lnTo>
                    <a:pt x="4947" y="514"/>
                  </a:lnTo>
                  <a:lnTo>
                    <a:pt x="4933" y="478"/>
                  </a:lnTo>
                  <a:lnTo>
                    <a:pt x="4917" y="443"/>
                  </a:lnTo>
                  <a:lnTo>
                    <a:pt x="4900" y="410"/>
                  </a:lnTo>
                  <a:lnTo>
                    <a:pt x="4881" y="376"/>
                  </a:lnTo>
                  <a:lnTo>
                    <a:pt x="4860" y="345"/>
                  </a:lnTo>
                  <a:lnTo>
                    <a:pt x="4839" y="314"/>
                  </a:lnTo>
                  <a:lnTo>
                    <a:pt x="4815" y="285"/>
                  </a:lnTo>
                  <a:lnTo>
                    <a:pt x="4791" y="256"/>
                  </a:lnTo>
                  <a:lnTo>
                    <a:pt x="4765" y="229"/>
                  </a:lnTo>
                  <a:lnTo>
                    <a:pt x="4737" y="203"/>
                  </a:lnTo>
                  <a:lnTo>
                    <a:pt x="4709" y="178"/>
                  </a:lnTo>
                  <a:lnTo>
                    <a:pt x="4680" y="156"/>
                  </a:lnTo>
                  <a:lnTo>
                    <a:pt x="4649" y="133"/>
                  </a:lnTo>
                  <a:lnTo>
                    <a:pt x="4617" y="114"/>
                  </a:lnTo>
                  <a:lnTo>
                    <a:pt x="4585" y="94"/>
                  </a:lnTo>
                  <a:lnTo>
                    <a:pt x="4551" y="76"/>
                  </a:lnTo>
                  <a:lnTo>
                    <a:pt x="4517" y="62"/>
                  </a:lnTo>
                  <a:lnTo>
                    <a:pt x="4481" y="47"/>
                  </a:lnTo>
                  <a:lnTo>
                    <a:pt x="4444" y="34"/>
                  </a:lnTo>
                  <a:lnTo>
                    <a:pt x="4408" y="24"/>
                  </a:lnTo>
                  <a:lnTo>
                    <a:pt x="4369" y="16"/>
                  </a:lnTo>
                  <a:lnTo>
                    <a:pt x="4331" y="8"/>
                  </a:lnTo>
                  <a:lnTo>
                    <a:pt x="4291" y="3"/>
                  </a:lnTo>
                  <a:lnTo>
                    <a:pt x="4251" y="1"/>
                  </a:lnTo>
                  <a:lnTo>
                    <a:pt x="4212" y="0"/>
                  </a:lnTo>
                  <a:lnTo>
                    <a:pt x="4171" y="1"/>
                  </a:lnTo>
                  <a:lnTo>
                    <a:pt x="4131" y="3"/>
                  </a:lnTo>
                  <a:lnTo>
                    <a:pt x="4091" y="8"/>
                  </a:lnTo>
                  <a:lnTo>
                    <a:pt x="4053" y="16"/>
                  </a:lnTo>
                  <a:lnTo>
                    <a:pt x="4016" y="24"/>
                  </a:lnTo>
                  <a:lnTo>
                    <a:pt x="3979" y="34"/>
                  </a:lnTo>
                  <a:lnTo>
                    <a:pt x="3941" y="47"/>
                  </a:lnTo>
                  <a:lnTo>
                    <a:pt x="3907" y="62"/>
                  </a:lnTo>
                  <a:lnTo>
                    <a:pt x="3872" y="76"/>
                  </a:lnTo>
                  <a:lnTo>
                    <a:pt x="3837" y="94"/>
                  </a:lnTo>
                  <a:lnTo>
                    <a:pt x="3805" y="114"/>
                  </a:lnTo>
                  <a:lnTo>
                    <a:pt x="3773" y="133"/>
                  </a:lnTo>
                  <a:lnTo>
                    <a:pt x="3743" y="156"/>
                  </a:lnTo>
                  <a:lnTo>
                    <a:pt x="3713" y="178"/>
                  </a:lnTo>
                  <a:lnTo>
                    <a:pt x="3685" y="203"/>
                  </a:lnTo>
                  <a:lnTo>
                    <a:pt x="3658" y="229"/>
                  </a:lnTo>
                  <a:lnTo>
                    <a:pt x="3631" y="256"/>
                  </a:lnTo>
                  <a:lnTo>
                    <a:pt x="3607" y="285"/>
                  </a:lnTo>
                  <a:lnTo>
                    <a:pt x="3583" y="314"/>
                  </a:lnTo>
                  <a:lnTo>
                    <a:pt x="3562" y="345"/>
                  </a:lnTo>
                  <a:lnTo>
                    <a:pt x="3541" y="376"/>
                  </a:lnTo>
                  <a:lnTo>
                    <a:pt x="3522" y="410"/>
                  </a:lnTo>
                  <a:lnTo>
                    <a:pt x="3505" y="443"/>
                  </a:lnTo>
                  <a:lnTo>
                    <a:pt x="3489" y="478"/>
                  </a:lnTo>
                  <a:lnTo>
                    <a:pt x="3475" y="514"/>
                  </a:lnTo>
                  <a:lnTo>
                    <a:pt x="3463" y="550"/>
                  </a:lnTo>
                  <a:lnTo>
                    <a:pt x="3453" y="587"/>
                  </a:lnTo>
                  <a:lnTo>
                    <a:pt x="3443" y="624"/>
                  </a:lnTo>
                  <a:lnTo>
                    <a:pt x="3437" y="664"/>
                  </a:lnTo>
                  <a:lnTo>
                    <a:pt x="3432" y="703"/>
                  </a:lnTo>
                  <a:lnTo>
                    <a:pt x="3428" y="742"/>
                  </a:lnTo>
                  <a:lnTo>
                    <a:pt x="3428" y="783"/>
                  </a:lnTo>
                  <a:lnTo>
                    <a:pt x="3428" y="823"/>
                  </a:lnTo>
                  <a:lnTo>
                    <a:pt x="3432" y="861"/>
                  </a:lnTo>
                  <a:lnTo>
                    <a:pt x="3437" y="900"/>
                  </a:lnTo>
                  <a:lnTo>
                    <a:pt x="3443" y="938"/>
                  </a:lnTo>
                  <a:lnTo>
                    <a:pt x="3452" y="975"/>
                  </a:lnTo>
                  <a:lnTo>
                    <a:pt x="3462" y="1011"/>
                  </a:lnTo>
                  <a:lnTo>
                    <a:pt x="3474" y="1047"/>
                  </a:lnTo>
                  <a:lnTo>
                    <a:pt x="3488" y="1082"/>
                  </a:lnTo>
                  <a:lnTo>
                    <a:pt x="3503" y="1117"/>
                  </a:lnTo>
                  <a:lnTo>
                    <a:pt x="3520" y="1150"/>
                  </a:lnTo>
                  <a:lnTo>
                    <a:pt x="3537" y="1182"/>
                  </a:lnTo>
                  <a:lnTo>
                    <a:pt x="3557" y="1213"/>
                  </a:lnTo>
                  <a:lnTo>
                    <a:pt x="3578" y="1243"/>
                  </a:lnTo>
                  <a:lnTo>
                    <a:pt x="3601" y="1273"/>
                  </a:lnTo>
                  <a:lnTo>
                    <a:pt x="3625" y="1301"/>
                  </a:lnTo>
                  <a:lnTo>
                    <a:pt x="3650" y="1327"/>
                  </a:lnTo>
                  <a:lnTo>
                    <a:pt x="3649" y="1329"/>
                  </a:lnTo>
                  <a:lnTo>
                    <a:pt x="3651" y="1330"/>
                  </a:lnTo>
                  <a:lnTo>
                    <a:pt x="3672" y="1350"/>
                  </a:lnTo>
                  <a:lnTo>
                    <a:pt x="3695" y="1370"/>
                  </a:lnTo>
                  <a:lnTo>
                    <a:pt x="3739" y="1405"/>
                  </a:lnTo>
                  <a:lnTo>
                    <a:pt x="3757" y="1425"/>
                  </a:lnTo>
                  <a:lnTo>
                    <a:pt x="3773" y="1445"/>
                  </a:lnTo>
                  <a:lnTo>
                    <a:pt x="3786" y="1466"/>
                  </a:lnTo>
                  <a:lnTo>
                    <a:pt x="3800" y="1487"/>
                  </a:lnTo>
                  <a:lnTo>
                    <a:pt x="3810" y="1510"/>
                  </a:lnTo>
                  <a:lnTo>
                    <a:pt x="3820" y="1532"/>
                  </a:lnTo>
                  <a:lnTo>
                    <a:pt x="3827" y="1554"/>
                  </a:lnTo>
                  <a:lnTo>
                    <a:pt x="3832" y="1577"/>
                  </a:lnTo>
                  <a:lnTo>
                    <a:pt x="3836" y="1599"/>
                  </a:lnTo>
                  <a:lnTo>
                    <a:pt x="3839" y="1621"/>
                  </a:lnTo>
                  <a:lnTo>
                    <a:pt x="3837" y="1642"/>
                  </a:lnTo>
                  <a:lnTo>
                    <a:pt x="3835" y="1665"/>
                  </a:lnTo>
                  <a:lnTo>
                    <a:pt x="3830" y="1686"/>
                  </a:lnTo>
                  <a:lnTo>
                    <a:pt x="3824" y="1707"/>
                  </a:lnTo>
                  <a:lnTo>
                    <a:pt x="3815" y="1728"/>
                  </a:lnTo>
                  <a:lnTo>
                    <a:pt x="3803" y="1748"/>
                  </a:lnTo>
                  <a:lnTo>
                    <a:pt x="3789" y="1767"/>
                  </a:lnTo>
                  <a:lnTo>
                    <a:pt x="3773" y="1786"/>
                  </a:lnTo>
                  <a:lnTo>
                    <a:pt x="3753" y="1803"/>
                  </a:lnTo>
                  <a:lnTo>
                    <a:pt x="3732" y="1820"/>
                  </a:lnTo>
                  <a:lnTo>
                    <a:pt x="3708" y="1836"/>
                  </a:lnTo>
                  <a:lnTo>
                    <a:pt x="3681" y="1849"/>
                  </a:lnTo>
                  <a:lnTo>
                    <a:pt x="3651" y="1863"/>
                  </a:lnTo>
                  <a:lnTo>
                    <a:pt x="3618" y="1874"/>
                  </a:lnTo>
                  <a:lnTo>
                    <a:pt x="3583" y="1885"/>
                  </a:lnTo>
                  <a:lnTo>
                    <a:pt x="3545" y="1894"/>
                  </a:lnTo>
                  <a:lnTo>
                    <a:pt x="3503" y="1901"/>
                  </a:lnTo>
                  <a:lnTo>
                    <a:pt x="3458" y="1906"/>
                  </a:lnTo>
                  <a:lnTo>
                    <a:pt x="3410" y="1910"/>
                  </a:lnTo>
                  <a:lnTo>
                    <a:pt x="3359" y="1913"/>
                  </a:lnTo>
                  <a:lnTo>
                    <a:pt x="3304" y="1913"/>
                  </a:lnTo>
                  <a:lnTo>
                    <a:pt x="3247" y="1910"/>
                  </a:lnTo>
                  <a:lnTo>
                    <a:pt x="2991" y="1893"/>
                  </a:lnTo>
                  <a:lnTo>
                    <a:pt x="2750" y="1874"/>
                  </a:lnTo>
                  <a:lnTo>
                    <a:pt x="2532" y="1855"/>
                  </a:lnTo>
                  <a:lnTo>
                    <a:pt x="2340" y="1838"/>
                  </a:lnTo>
                  <a:lnTo>
                    <a:pt x="2181" y="1822"/>
                  </a:lnTo>
                  <a:lnTo>
                    <a:pt x="2060" y="1810"/>
                  </a:lnTo>
                  <a:lnTo>
                    <a:pt x="1952" y="1797"/>
                  </a:lnTo>
                  <a:lnTo>
                    <a:pt x="1936" y="1797"/>
                  </a:lnTo>
                  <a:lnTo>
                    <a:pt x="1918" y="1798"/>
                  </a:lnTo>
                  <a:lnTo>
                    <a:pt x="1901" y="1801"/>
                  </a:lnTo>
                  <a:lnTo>
                    <a:pt x="1885" y="1806"/>
                  </a:lnTo>
                  <a:lnTo>
                    <a:pt x="1870" y="1812"/>
                  </a:lnTo>
                  <a:lnTo>
                    <a:pt x="1855" y="1820"/>
                  </a:lnTo>
                  <a:lnTo>
                    <a:pt x="1841" y="1829"/>
                  </a:lnTo>
                  <a:lnTo>
                    <a:pt x="1828" y="1842"/>
                  </a:lnTo>
                  <a:lnTo>
                    <a:pt x="1817" y="1854"/>
                  </a:lnTo>
                  <a:lnTo>
                    <a:pt x="1808" y="1869"/>
                  </a:lnTo>
                  <a:lnTo>
                    <a:pt x="1799" y="1884"/>
                  </a:lnTo>
                  <a:lnTo>
                    <a:pt x="1793" y="1900"/>
                  </a:lnTo>
                  <a:lnTo>
                    <a:pt x="1789" y="1916"/>
                  </a:lnTo>
                  <a:lnTo>
                    <a:pt x="1787" y="1932"/>
                  </a:lnTo>
                  <a:lnTo>
                    <a:pt x="1787" y="1950"/>
                  </a:lnTo>
                  <a:lnTo>
                    <a:pt x="1788" y="1967"/>
                  </a:lnTo>
                  <a:lnTo>
                    <a:pt x="1803" y="2074"/>
                  </a:lnTo>
                  <a:lnTo>
                    <a:pt x="1818" y="2196"/>
                  </a:lnTo>
                  <a:lnTo>
                    <a:pt x="1836" y="2360"/>
                  </a:lnTo>
                  <a:lnTo>
                    <a:pt x="1857" y="2562"/>
                  </a:lnTo>
                  <a:lnTo>
                    <a:pt x="1867" y="2676"/>
                  </a:lnTo>
                  <a:lnTo>
                    <a:pt x="1879" y="2798"/>
                  </a:lnTo>
                  <a:lnTo>
                    <a:pt x="1888" y="2928"/>
                  </a:lnTo>
                  <a:lnTo>
                    <a:pt x="1897" y="3064"/>
                  </a:lnTo>
                  <a:lnTo>
                    <a:pt x="1906" y="3207"/>
                  </a:lnTo>
                  <a:lnTo>
                    <a:pt x="1915" y="3356"/>
                  </a:lnTo>
                  <a:lnTo>
                    <a:pt x="1907" y="3398"/>
                  </a:lnTo>
                  <a:lnTo>
                    <a:pt x="1897" y="3435"/>
                  </a:lnTo>
                  <a:lnTo>
                    <a:pt x="1891" y="3452"/>
                  </a:lnTo>
                  <a:lnTo>
                    <a:pt x="1885" y="3468"/>
                  </a:lnTo>
                  <a:lnTo>
                    <a:pt x="1879" y="3483"/>
                  </a:lnTo>
                  <a:lnTo>
                    <a:pt x="1872" y="3498"/>
                  </a:lnTo>
                  <a:lnTo>
                    <a:pt x="1865" y="3511"/>
                  </a:lnTo>
                  <a:lnTo>
                    <a:pt x="1857" y="3523"/>
                  </a:lnTo>
                  <a:lnTo>
                    <a:pt x="1849" y="3534"/>
                  </a:lnTo>
                  <a:lnTo>
                    <a:pt x="1841" y="3544"/>
                  </a:lnTo>
                  <a:lnTo>
                    <a:pt x="1833" y="3554"/>
                  </a:lnTo>
                  <a:lnTo>
                    <a:pt x="1824" y="3563"/>
                  </a:lnTo>
                  <a:lnTo>
                    <a:pt x="1814" y="3570"/>
                  </a:lnTo>
                  <a:lnTo>
                    <a:pt x="1804" y="3576"/>
                  </a:lnTo>
                  <a:lnTo>
                    <a:pt x="1795" y="3582"/>
                  </a:lnTo>
                  <a:lnTo>
                    <a:pt x="1784" y="3587"/>
                  </a:lnTo>
                  <a:lnTo>
                    <a:pt x="1774" y="3592"/>
                  </a:lnTo>
                  <a:lnTo>
                    <a:pt x="1765" y="3596"/>
                  </a:lnTo>
                  <a:lnTo>
                    <a:pt x="1742" y="3602"/>
                  </a:lnTo>
                  <a:lnTo>
                    <a:pt x="1721" y="3605"/>
                  </a:lnTo>
                  <a:lnTo>
                    <a:pt x="1698" y="3605"/>
                  </a:lnTo>
                  <a:lnTo>
                    <a:pt x="1675" y="3604"/>
                  </a:lnTo>
                  <a:lnTo>
                    <a:pt x="1652" y="3600"/>
                  </a:lnTo>
                  <a:lnTo>
                    <a:pt x="1628" y="3595"/>
                  </a:lnTo>
                  <a:lnTo>
                    <a:pt x="1603" y="3587"/>
                  </a:lnTo>
                  <a:lnTo>
                    <a:pt x="1580" y="3579"/>
                  </a:lnTo>
                  <a:lnTo>
                    <a:pt x="1557" y="3570"/>
                  </a:lnTo>
                  <a:lnTo>
                    <a:pt x="1534" y="3559"/>
                  </a:lnTo>
                  <a:lnTo>
                    <a:pt x="1512" y="3548"/>
                  </a:lnTo>
                  <a:lnTo>
                    <a:pt x="1489" y="3535"/>
                  </a:lnTo>
                  <a:lnTo>
                    <a:pt x="1447" y="3511"/>
                  </a:lnTo>
                  <a:lnTo>
                    <a:pt x="1410" y="3484"/>
                  </a:lnTo>
                  <a:lnTo>
                    <a:pt x="1376" y="3461"/>
                  </a:lnTo>
                  <a:lnTo>
                    <a:pt x="1349" y="3440"/>
                  </a:lnTo>
                  <a:lnTo>
                    <a:pt x="1329" y="3423"/>
                  </a:lnTo>
                  <a:lnTo>
                    <a:pt x="1328" y="3423"/>
                  </a:lnTo>
                  <a:lnTo>
                    <a:pt x="1327" y="3423"/>
                  </a:lnTo>
                  <a:lnTo>
                    <a:pt x="1301" y="3398"/>
                  </a:lnTo>
                  <a:lnTo>
                    <a:pt x="1272" y="3374"/>
                  </a:lnTo>
                  <a:lnTo>
                    <a:pt x="1243" y="3352"/>
                  </a:lnTo>
                  <a:lnTo>
                    <a:pt x="1213" y="3331"/>
                  </a:lnTo>
                  <a:lnTo>
                    <a:pt x="1182" y="3311"/>
                  </a:lnTo>
                  <a:lnTo>
                    <a:pt x="1150" y="3292"/>
                  </a:lnTo>
                  <a:lnTo>
                    <a:pt x="1116" y="3276"/>
                  </a:lnTo>
                  <a:lnTo>
                    <a:pt x="1081" y="3261"/>
                  </a:lnTo>
                  <a:lnTo>
                    <a:pt x="1047" y="3248"/>
                  </a:lnTo>
                  <a:lnTo>
                    <a:pt x="1012" y="3235"/>
                  </a:lnTo>
                  <a:lnTo>
                    <a:pt x="975" y="3225"/>
                  </a:lnTo>
                  <a:lnTo>
                    <a:pt x="938" y="3217"/>
                  </a:lnTo>
                  <a:lnTo>
                    <a:pt x="900" y="3211"/>
                  </a:lnTo>
                  <a:lnTo>
                    <a:pt x="862" y="3206"/>
                  </a:lnTo>
                  <a:lnTo>
                    <a:pt x="824" y="3203"/>
                  </a:lnTo>
                  <a:lnTo>
                    <a:pt x="784" y="3202"/>
                  </a:lnTo>
                  <a:lnTo>
                    <a:pt x="743" y="3203"/>
                  </a:lnTo>
                  <a:lnTo>
                    <a:pt x="703" y="3206"/>
                  </a:lnTo>
                  <a:lnTo>
                    <a:pt x="665" y="3211"/>
                  </a:lnTo>
                  <a:lnTo>
                    <a:pt x="626" y="3218"/>
                  </a:lnTo>
                  <a:lnTo>
                    <a:pt x="588" y="3227"/>
                  </a:lnTo>
                  <a:lnTo>
                    <a:pt x="551" y="3237"/>
                  </a:lnTo>
                  <a:lnTo>
                    <a:pt x="515" y="3249"/>
                  </a:lnTo>
                  <a:lnTo>
                    <a:pt x="479" y="3264"/>
                  </a:lnTo>
                  <a:lnTo>
                    <a:pt x="444" y="3279"/>
                  </a:lnTo>
                  <a:lnTo>
                    <a:pt x="411" y="3296"/>
                  </a:lnTo>
                  <a:lnTo>
                    <a:pt x="377" y="3315"/>
                  </a:lnTo>
                  <a:lnTo>
                    <a:pt x="346" y="3336"/>
                  </a:lnTo>
                  <a:lnTo>
                    <a:pt x="315" y="3357"/>
                  </a:lnTo>
                  <a:lnTo>
                    <a:pt x="286" y="3380"/>
                  </a:lnTo>
                  <a:lnTo>
                    <a:pt x="257" y="3405"/>
                  </a:lnTo>
                  <a:lnTo>
                    <a:pt x="230" y="3431"/>
                  </a:lnTo>
                  <a:lnTo>
                    <a:pt x="204" y="3458"/>
                  </a:lnTo>
                  <a:lnTo>
                    <a:pt x="179" y="3487"/>
                  </a:lnTo>
                  <a:lnTo>
                    <a:pt x="157" y="3517"/>
                  </a:lnTo>
                  <a:lnTo>
                    <a:pt x="134" y="3546"/>
                  </a:lnTo>
                  <a:lnTo>
                    <a:pt x="114" y="3579"/>
                  </a:lnTo>
                  <a:lnTo>
                    <a:pt x="95" y="3611"/>
                  </a:lnTo>
                  <a:lnTo>
                    <a:pt x="77" y="3646"/>
                  </a:lnTo>
                  <a:lnTo>
                    <a:pt x="62" y="3680"/>
                  </a:lnTo>
                  <a:lnTo>
                    <a:pt x="49" y="3715"/>
                  </a:lnTo>
                  <a:lnTo>
                    <a:pt x="36" y="3752"/>
                  </a:lnTo>
                  <a:lnTo>
                    <a:pt x="25" y="3789"/>
                  </a:lnTo>
                  <a:lnTo>
                    <a:pt x="17" y="3827"/>
                  </a:lnTo>
                  <a:lnTo>
                    <a:pt x="9" y="3865"/>
                  </a:lnTo>
                  <a:lnTo>
                    <a:pt x="4" y="3905"/>
                  </a:lnTo>
                  <a:lnTo>
                    <a:pt x="2" y="3944"/>
                  </a:lnTo>
                  <a:lnTo>
                    <a:pt x="0" y="3985"/>
                  </a:lnTo>
                  <a:lnTo>
                    <a:pt x="2" y="4025"/>
                  </a:lnTo>
                  <a:lnTo>
                    <a:pt x="4" y="4065"/>
                  </a:lnTo>
                  <a:lnTo>
                    <a:pt x="9" y="4104"/>
                  </a:lnTo>
                  <a:lnTo>
                    <a:pt x="17" y="4143"/>
                  </a:lnTo>
                  <a:lnTo>
                    <a:pt x="25" y="4180"/>
                  </a:lnTo>
                  <a:lnTo>
                    <a:pt x="36" y="4217"/>
                  </a:lnTo>
                  <a:lnTo>
                    <a:pt x="49" y="4254"/>
                  </a:lnTo>
                  <a:lnTo>
                    <a:pt x="62" y="4290"/>
                  </a:lnTo>
                  <a:lnTo>
                    <a:pt x="77" y="4325"/>
                  </a:lnTo>
                  <a:lnTo>
                    <a:pt x="95" y="4359"/>
                  </a:lnTo>
                  <a:lnTo>
                    <a:pt x="114" y="4391"/>
                  </a:lnTo>
                  <a:lnTo>
                    <a:pt x="134" y="4423"/>
                  </a:lnTo>
                  <a:lnTo>
                    <a:pt x="157" y="4454"/>
                  </a:lnTo>
                  <a:lnTo>
                    <a:pt x="179" y="4484"/>
                  </a:lnTo>
                  <a:lnTo>
                    <a:pt x="204" y="4511"/>
                  </a:lnTo>
                  <a:lnTo>
                    <a:pt x="230" y="4538"/>
                  </a:lnTo>
                  <a:lnTo>
                    <a:pt x="257" y="4564"/>
                  </a:lnTo>
                  <a:lnTo>
                    <a:pt x="286" y="4589"/>
                  </a:lnTo>
                  <a:lnTo>
                    <a:pt x="315" y="4613"/>
                  </a:lnTo>
                  <a:lnTo>
                    <a:pt x="346" y="4635"/>
                  </a:lnTo>
                  <a:lnTo>
                    <a:pt x="377" y="4655"/>
                  </a:lnTo>
                  <a:lnTo>
                    <a:pt x="411" y="4673"/>
                  </a:lnTo>
                  <a:lnTo>
                    <a:pt x="444" y="4691"/>
                  </a:lnTo>
                  <a:lnTo>
                    <a:pt x="479" y="4707"/>
                  </a:lnTo>
                  <a:lnTo>
                    <a:pt x="515" y="4721"/>
                  </a:lnTo>
                  <a:lnTo>
                    <a:pt x="551" y="4733"/>
                  </a:lnTo>
                  <a:lnTo>
                    <a:pt x="588" y="4744"/>
                  </a:lnTo>
                  <a:lnTo>
                    <a:pt x="626" y="4753"/>
                  </a:lnTo>
                  <a:lnTo>
                    <a:pt x="665" y="4759"/>
                  </a:lnTo>
                  <a:lnTo>
                    <a:pt x="703" y="4764"/>
                  </a:lnTo>
                  <a:lnTo>
                    <a:pt x="743" y="4768"/>
                  </a:lnTo>
                  <a:lnTo>
                    <a:pt x="784" y="4769"/>
                  </a:lnTo>
                  <a:lnTo>
                    <a:pt x="824" y="4768"/>
                  </a:lnTo>
                  <a:lnTo>
                    <a:pt x="862" y="4764"/>
                  </a:lnTo>
                  <a:lnTo>
                    <a:pt x="900" y="4759"/>
                  </a:lnTo>
                  <a:lnTo>
                    <a:pt x="939" y="4753"/>
                  </a:lnTo>
                  <a:lnTo>
                    <a:pt x="976" y="4744"/>
                  </a:lnTo>
                  <a:lnTo>
                    <a:pt x="1012" y="4734"/>
                  </a:lnTo>
                  <a:lnTo>
                    <a:pt x="1048" y="4722"/>
                  </a:lnTo>
                  <a:lnTo>
                    <a:pt x="1083" y="4708"/>
                  </a:lnTo>
                  <a:lnTo>
                    <a:pt x="1117" y="4693"/>
                  </a:lnTo>
                  <a:lnTo>
                    <a:pt x="1151" y="4676"/>
                  </a:lnTo>
                  <a:lnTo>
                    <a:pt x="1183" y="4659"/>
                  </a:lnTo>
                  <a:lnTo>
                    <a:pt x="1214" y="4639"/>
                  </a:lnTo>
                  <a:lnTo>
                    <a:pt x="1244" y="4618"/>
                  </a:lnTo>
                  <a:lnTo>
                    <a:pt x="1274" y="4595"/>
                  </a:lnTo>
                  <a:lnTo>
                    <a:pt x="1302" y="4571"/>
                  </a:lnTo>
                  <a:lnTo>
                    <a:pt x="1329" y="4546"/>
                  </a:lnTo>
                  <a:lnTo>
                    <a:pt x="1329" y="4547"/>
                  </a:lnTo>
                  <a:lnTo>
                    <a:pt x="1331" y="4544"/>
                  </a:lnTo>
                  <a:lnTo>
                    <a:pt x="1350" y="4523"/>
                  </a:lnTo>
                  <a:lnTo>
                    <a:pt x="1370" y="4502"/>
                  </a:lnTo>
                  <a:lnTo>
                    <a:pt x="1406" y="4456"/>
                  </a:lnTo>
                  <a:lnTo>
                    <a:pt x="1426" y="4439"/>
                  </a:lnTo>
                  <a:lnTo>
                    <a:pt x="1446" y="4423"/>
                  </a:lnTo>
                  <a:lnTo>
                    <a:pt x="1467" y="4409"/>
                  </a:lnTo>
                  <a:lnTo>
                    <a:pt x="1489" y="4397"/>
                  </a:lnTo>
                  <a:lnTo>
                    <a:pt x="1510" y="4386"/>
                  </a:lnTo>
                  <a:lnTo>
                    <a:pt x="1533" y="4376"/>
                  </a:lnTo>
                  <a:lnTo>
                    <a:pt x="1555" y="4368"/>
                  </a:lnTo>
                  <a:lnTo>
                    <a:pt x="1577" y="4363"/>
                  </a:lnTo>
                  <a:lnTo>
                    <a:pt x="1600" y="4360"/>
                  </a:lnTo>
                  <a:lnTo>
                    <a:pt x="1622" y="4359"/>
                  </a:lnTo>
                  <a:lnTo>
                    <a:pt x="1644" y="4359"/>
                  </a:lnTo>
                  <a:lnTo>
                    <a:pt x="1667" y="4361"/>
                  </a:lnTo>
                  <a:lnTo>
                    <a:pt x="1688" y="4366"/>
                  </a:lnTo>
                  <a:lnTo>
                    <a:pt x="1709" y="4372"/>
                  </a:lnTo>
                  <a:lnTo>
                    <a:pt x="1730" y="4382"/>
                  </a:lnTo>
                  <a:lnTo>
                    <a:pt x="1750" y="4393"/>
                  </a:lnTo>
                  <a:lnTo>
                    <a:pt x="1768" y="4407"/>
                  </a:lnTo>
                  <a:lnTo>
                    <a:pt x="1787" y="4424"/>
                  </a:lnTo>
                  <a:lnTo>
                    <a:pt x="1804" y="4443"/>
                  </a:lnTo>
                  <a:lnTo>
                    <a:pt x="1822" y="4464"/>
                  </a:lnTo>
                  <a:lnTo>
                    <a:pt x="1836" y="4489"/>
                  </a:lnTo>
                  <a:lnTo>
                    <a:pt x="1851" y="4516"/>
                  </a:lnTo>
                  <a:lnTo>
                    <a:pt x="1864" y="4546"/>
                  </a:lnTo>
                  <a:lnTo>
                    <a:pt x="1876" y="4579"/>
                  </a:lnTo>
                  <a:lnTo>
                    <a:pt x="1886" y="4614"/>
                  </a:lnTo>
                  <a:lnTo>
                    <a:pt x="1895" y="4654"/>
                  </a:lnTo>
                  <a:lnTo>
                    <a:pt x="1902" y="4694"/>
                  </a:lnTo>
                  <a:lnTo>
                    <a:pt x="1908" y="4740"/>
                  </a:lnTo>
                  <a:lnTo>
                    <a:pt x="1912" y="4787"/>
                  </a:lnTo>
                  <a:lnTo>
                    <a:pt x="1913" y="4840"/>
                  </a:lnTo>
                  <a:lnTo>
                    <a:pt x="1913" y="4894"/>
                  </a:lnTo>
                  <a:lnTo>
                    <a:pt x="1911" y="4952"/>
                  </a:lnTo>
                  <a:lnTo>
                    <a:pt x="1911" y="4996"/>
                  </a:lnTo>
                  <a:lnTo>
                    <a:pt x="1911" y="5033"/>
                  </a:lnTo>
                  <a:lnTo>
                    <a:pt x="1902" y="5178"/>
                  </a:lnTo>
                  <a:lnTo>
                    <a:pt x="1893" y="5318"/>
                  </a:lnTo>
                  <a:lnTo>
                    <a:pt x="1885" y="5451"/>
                  </a:lnTo>
                  <a:lnTo>
                    <a:pt x="1875" y="5577"/>
                  </a:lnTo>
                  <a:lnTo>
                    <a:pt x="1865" y="5696"/>
                  </a:lnTo>
                  <a:lnTo>
                    <a:pt x="1854" y="5808"/>
                  </a:lnTo>
                  <a:lnTo>
                    <a:pt x="1834" y="6007"/>
                  </a:lnTo>
                  <a:lnTo>
                    <a:pt x="1817" y="6169"/>
                  </a:lnTo>
                  <a:lnTo>
                    <a:pt x="1802" y="6290"/>
                  </a:lnTo>
                  <a:lnTo>
                    <a:pt x="1788" y="6395"/>
                  </a:lnTo>
                  <a:lnTo>
                    <a:pt x="1787" y="6410"/>
                  </a:lnTo>
                  <a:lnTo>
                    <a:pt x="1787" y="6425"/>
                  </a:lnTo>
                  <a:lnTo>
                    <a:pt x="1788" y="6440"/>
                  </a:lnTo>
                  <a:lnTo>
                    <a:pt x="1792" y="6454"/>
                  </a:lnTo>
                  <a:lnTo>
                    <a:pt x="1795" y="6467"/>
                  </a:lnTo>
                  <a:lnTo>
                    <a:pt x="1800" y="6481"/>
                  </a:lnTo>
                  <a:lnTo>
                    <a:pt x="1808" y="6493"/>
                  </a:lnTo>
                  <a:lnTo>
                    <a:pt x="1815" y="6506"/>
                  </a:lnTo>
                  <a:lnTo>
                    <a:pt x="1825" y="6516"/>
                  </a:lnTo>
                  <a:lnTo>
                    <a:pt x="1835" y="6527"/>
                  </a:lnTo>
                  <a:lnTo>
                    <a:pt x="1845" y="6535"/>
                  </a:lnTo>
                  <a:lnTo>
                    <a:pt x="1857" y="6543"/>
                  </a:lnTo>
                  <a:lnTo>
                    <a:pt x="1870" y="6550"/>
                  </a:lnTo>
                  <a:lnTo>
                    <a:pt x="1884" y="6555"/>
                  </a:lnTo>
                  <a:lnTo>
                    <a:pt x="1898" y="6560"/>
                  </a:lnTo>
                  <a:lnTo>
                    <a:pt x="1913" y="6563"/>
                  </a:lnTo>
                  <a:lnTo>
                    <a:pt x="2010" y="6576"/>
                  </a:lnTo>
                  <a:lnTo>
                    <a:pt x="2124" y="6590"/>
                  </a:lnTo>
                  <a:lnTo>
                    <a:pt x="2278" y="6607"/>
                  </a:lnTo>
                  <a:lnTo>
                    <a:pt x="2469" y="6626"/>
                  </a:lnTo>
                  <a:lnTo>
                    <a:pt x="2578" y="6636"/>
                  </a:lnTo>
                  <a:lnTo>
                    <a:pt x="2696" y="6646"/>
                  </a:lnTo>
                  <a:lnTo>
                    <a:pt x="2821" y="6656"/>
                  </a:lnTo>
                  <a:lnTo>
                    <a:pt x="2955" y="6666"/>
                  </a:lnTo>
                  <a:lnTo>
                    <a:pt x="3095" y="6674"/>
                  </a:lnTo>
                  <a:lnTo>
                    <a:pt x="3243" y="6683"/>
                  </a:lnTo>
                  <a:lnTo>
                    <a:pt x="3257" y="6683"/>
                  </a:lnTo>
                  <a:lnTo>
                    <a:pt x="3315" y="6686"/>
                  </a:lnTo>
                  <a:lnTo>
                    <a:pt x="3370" y="6686"/>
                  </a:lnTo>
                  <a:lnTo>
                    <a:pt x="3422" y="6684"/>
                  </a:lnTo>
                  <a:lnTo>
                    <a:pt x="3470" y="6681"/>
                  </a:lnTo>
                  <a:lnTo>
                    <a:pt x="3515" y="6674"/>
                  </a:lnTo>
                  <a:lnTo>
                    <a:pt x="3556" y="6667"/>
                  </a:lnTo>
                  <a:lnTo>
                    <a:pt x="3596" y="6658"/>
                  </a:lnTo>
                  <a:lnTo>
                    <a:pt x="3630" y="6648"/>
                  </a:lnTo>
                  <a:lnTo>
                    <a:pt x="3664" y="6636"/>
                  </a:lnTo>
                  <a:lnTo>
                    <a:pt x="3693" y="6624"/>
                  </a:lnTo>
                  <a:lnTo>
                    <a:pt x="3721" y="6609"/>
                  </a:lnTo>
                  <a:lnTo>
                    <a:pt x="3744" y="6594"/>
                  </a:lnTo>
                  <a:lnTo>
                    <a:pt x="3767" y="6576"/>
                  </a:lnTo>
                  <a:lnTo>
                    <a:pt x="3785" y="6559"/>
                  </a:lnTo>
                  <a:lnTo>
                    <a:pt x="3803" y="6540"/>
                  </a:lnTo>
                  <a:lnTo>
                    <a:pt x="3816" y="6522"/>
                  </a:lnTo>
                  <a:lnTo>
                    <a:pt x="3827" y="6502"/>
                  </a:lnTo>
                  <a:lnTo>
                    <a:pt x="3837" y="6481"/>
                  </a:lnTo>
                  <a:lnTo>
                    <a:pt x="3843" y="6460"/>
                  </a:lnTo>
                  <a:lnTo>
                    <a:pt x="3848" y="6439"/>
                  </a:lnTo>
                  <a:lnTo>
                    <a:pt x="3851" y="6416"/>
                  </a:lnTo>
                  <a:lnTo>
                    <a:pt x="3851" y="6394"/>
                  </a:lnTo>
                  <a:lnTo>
                    <a:pt x="3850" y="6372"/>
                  </a:lnTo>
                  <a:lnTo>
                    <a:pt x="3846" y="6350"/>
                  </a:lnTo>
                  <a:lnTo>
                    <a:pt x="3841" y="6327"/>
                  </a:lnTo>
                  <a:lnTo>
                    <a:pt x="3834" y="6305"/>
                  </a:lnTo>
                  <a:lnTo>
                    <a:pt x="3824" y="6283"/>
                  </a:lnTo>
                  <a:lnTo>
                    <a:pt x="3814" y="6260"/>
                  </a:lnTo>
                  <a:lnTo>
                    <a:pt x="3800" y="6239"/>
                  </a:lnTo>
                  <a:lnTo>
                    <a:pt x="3786" y="6218"/>
                  </a:lnTo>
                  <a:lnTo>
                    <a:pt x="3770" y="6198"/>
                  </a:lnTo>
                  <a:lnTo>
                    <a:pt x="3753" y="6178"/>
                  </a:lnTo>
                  <a:lnTo>
                    <a:pt x="3731" y="6160"/>
                  </a:lnTo>
                  <a:lnTo>
                    <a:pt x="3708" y="6143"/>
                  </a:lnTo>
                  <a:lnTo>
                    <a:pt x="3686" y="6123"/>
                  </a:lnTo>
                  <a:lnTo>
                    <a:pt x="3665" y="6103"/>
                  </a:lnTo>
                  <a:lnTo>
                    <a:pt x="3662" y="6102"/>
                  </a:lnTo>
                  <a:lnTo>
                    <a:pt x="3664" y="6102"/>
                  </a:lnTo>
                  <a:lnTo>
                    <a:pt x="3639" y="6074"/>
                  </a:lnTo>
                  <a:lnTo>
                    <a:pt x="3614" y="6046"/>
                  </a:lnTo>
                  <a:lnTo>
                    <a:pt x="3592" y="6016"/>
                  </a:lnTo>
                  <a:lnTo>
                    <a:pt x="3571" y="5986"/>
                  </a:lnTo>
                  <a:lnTo>
                    <a:pt x="3551" y="5955"/>
                  </a:lnTo>
                  <a:lnTo>
                    <a:pt x="3532" y="5923"/>
                  </a:lnTo>
                  <a:lnTo>
                    <a:pt x="3516" y="5890"/>
                  </a:lnTo>
                  <a:lnTo>
                    <a:pt x="3501" y="5855"/>
                  </a:lnTo>
                  <a:lnTo>
                    <a:pt x="3488" y="5820"/>
                  </a:lnTo>
                  <a:lnTo>
                    <a:pt x="3475" y="5784"/>
                  </a:lnTo>
                  <a:lnTo>
                    <a:pt x="3465" y="5748"/>
                  </a:lnTo>
                  <a:lnTo>
                    <a:pt x="3457" y="5711"/>
                  </a:lnTo>
                  <a:lnTo>
                    <a:pt x="3450" y="5673"/>
                  </a:lnTo>
                  <a:lnTo>
                    <a:pt x="3446" y="5634"/>
                  </a:lnTo>
                  <a:lnTo>
                    <a:pt x="3442" y="5596"/>
                  </a:lnTo>
                  <a:lnTo>
                    <a:pt x="3442" y="5556"/>
                  </a:lnTo>
                  <a:lnTo>
                    <a:pt x="3442" y="5515"/>
                  </a:lnTo>
                  <a:lnTo>
                    <a:pt x="3446" y="5476"/>
                  </a:lnTo>
                  <a:lnTo>
                    <a:pt x="3450" y="5437"/>
                  </a:lnTo>
                  <a:lnTo>
                    <a:pt x="3457" y="5397"/>
                  </a:lnTo>
                  <a:lnTo>
                    <a:pt x="3467" y="5360"/>
                  </a:lnTo>
                  <a:lnTo>
                    <a:pt x="3477" y="5323"/>
                  </a:lnTo>
                  <a:lnTo>
                    <a:pt x="3489" y="5287"/>
                  </a:lnTo>
                  <a:lnTo>
                    <a:pt x="3503" y="5251"/>
                  </a:lnTo>
                  <a:lnTo>
                    <a:pt x="3519" y="5216"/>
                  </a:lnTo>
                  <a:lnTo>
                    <a:pt x="3536" y="5183"/>
                  </a:lnTo>
                  <a:lnTo>
                    <a:pt x="3555" y="5149"/>
                  </a:lnTo>
                  <a:lnTo>
                    <a:pt x="3576" y="5118"/>
                  </a:lnTo>
                  <a:lnTo>
                    <a:pt x="3597" y="5087"/>
                  </a:lnTo>
                  <a:lnTo>
                    <a:pt x="3620" y="5058"/>
                  </a:lnTo>
                  <a:lnTo>
                    <a:pt x="3645" y="5029"/>
                  </a:lnTo>
                  <a:lnTo>
                    <a:pt x="3671" y="5002"/>
                  </a:lnTo>
                  <a:lnTo>
                    <a:pt x="3698" y="4976"/>
                  </a:lnTo>
                  <a:lnTo>
                    <a:pt x="3727" y="4951"/>
                  </a:lnTo>
                  <a:lnTo>
                    <a:pt x="3755" y="4929"/>
                  </a:lnTo>
                  <a:lnTo>
                    <a:pt x="3786" y="4906"/>
                  </a:lnTo>
                  <a:lnTo>
                    <a:pt x="3819" y="4885"/>
                  </a:lnTo>
                  <a:lnTo>
                    <a:pt x="3851" y="4867"/>
                  </a:lnTo>
                  <a:lnTo>
                    <a:pt x="3886" y="4849"/>
                  </a:lnTo>
                  <a:lnTo>
                    <a:pt x="3920" y="4835"/>
                  </a:lnTo>
                  <a:lnTo>
                    <a:pt x="3955" y="4820"/>
                  </a:lnTo>
                  <a:lnTo>
                    <a:pt x="3992" y="4807"/>
                  </a:lnTo>
                  <a:lnTo>
                    <a:pt x="4029" y="4797"/>
                  </a:lnTo>
                  <a:lnTo>
                    <a:pt x="4067" y="4789"/>
                  </a:lnTo>
                  <a:lnTo>
                    <a:pt x="4105" y="4781"/>
                  </a:lnTo>
                  <a:lnTo>
                    <a:pt x="4145" y="4776"/>
                  </a:lnTo>
                  <a:lnTo>
                    <a:pt x="4184" y="4774"/>
                  </a:lnTo>
                  <a:lnTo>
                    <a:pt x="4225" y="4773"/>
                  </a:lnTo>
                  <a:lnTo>
                    <a:pt x="4265" y="4774"/>
                  </a:lnTo>
                  <a:lnTo>
                    <a:pt x="4305" y="4776"/>
                  </a:lnTo>
                  <a:lnTo>
                    <a:pt x="4344" y="4781"/>
                  </a:lnTo>
                  <a:lnTo>
                    <a:pt x="4383" y="4789"/>
                  </a:lnTo>
                  <a:lnTo>
                    <a:pt x="4420" y="4797"/>
                  </a:lnTo>
                  <a:lnTo>
                    <a:pt x="4457" y="4807"/>
                  </a:lnTo>
                  <a:lnTo>
                    <a:pt x="4494" y="4820"/>
                  </a:lnTo>
                  <a:lnTo>
                    <a:pt x="4529" y="4835"/>
                  </a:lnTo>
                  <a:lnTo>
                    <a:pt x="4564" y="4849"/>
                  </a:lnTo>
                  <a:lnTo>
                    <a:pt x="4598" y="4867"/>
                  </a:lnTo>
                  <a:lnTo>
                    <a:pt x="4631" y="4885"/>
                  </a:lnTo>
                  <a:lnTo>
                    <a:pt x="4663" y="4906"/>
                  </a:lnTo>
                  <a:lnTo>
                    <a:pt x="4694" y="4929"/>
                  </a:lnTo>
                  <a:lnTo>
                    <a:pt x="4722" y="4951"/>
                  </a:lnTo>
                  <a:lnTo>
                    <a:pt x="4751" y="4976"/>
                  </a:lnTo>
                  <a:lnTo>
                    <a:pt x="4778" y="5002"/>
                  </a:lnTo>
                  <a:lnTo>
                    <a:pt x="4804" y="5029"/>
                  </a:lnTo>
                  <a:lnTo>
                    <a:pt x="4829" y="5058"/>
                  </a:lnTo>
                  <a:lnTo>
                    <a:pt x="4853" y="5087"/>
                  </a:lnTo>
                  <a:lnTo>
                    <a:pt x="4874" y="5118"/>
                  </a:lnTo>
                  <a:lnTo>
                    <a:pt x="4895" y="5149"/>
                  </a:lnTo>
                  <a:lnTo>
                    <a:pt x="4913" y="5183"/>
                  </a:lnTo>
                  <a:lnTo>
                    <a:pt x="4931" y="5216"/>
                  </a:lnTo>
                  <a:lnTo>
                    <a:pt x="4947" y="5251"/>
                  </a:lnTo>
                  <a:lnTo>
                    <a:pt x="4960" y="5287"/>
                  </a:lnTo>
                  <a:lnTo>
                    <a:pt x="4973" y="5323"/>
                  </a:lnTo>
                  <a:lnTo>
                    <a:pt x="4983" y="5360"/>
                  </a:lnTo>
                  <a:lnTo>
                    <a:pt x="4991" y="5397"/>
                  </a:lnTo>
                  <a:lnTo>
                    <a:pt x="4999" y="5437"/>
                  </a:lnTo>
                  <a:lnTo>
                    <a:pt x="5004" y="5476"/>
                  </a:lnTo>
                  <a:lnTo>
                    <a:pt x="5006" y="5515"/>
                  </a:lnTo>
                  <a:lnTo>
                    <a:pt x="5008" y="5556"/>
                  </a:lnTo>
                  <a:lnTo>
                    <a:pt x="5008" y="5596"/>
                  </a:lnTo>
                  <a:lnTo>
                    <a:pt x="5004" y="5634"/>
                  </a:lnTo>
                  <a:lnTo>
                    <a:pt x="4999" y="5673"/>
                  </a:lnTo>
                  <a:lnTo>
                    <a:pt x="4993" y="5710"/>
                  </a:lnTo>
                  <a:lnTo>
                    <a:pt x="4984" y="5747"/>
                  </a:lnTo>
                  <a:lnTo>
                    <a:pt x="4974" y="5783"/>
                  </a:lnTo>
                  <a:lnTo>
                    <a:pt x="4962" y="5819"/>
                  </a:lnTo>
                  <a:lnTo>
                    <a:pt x="4948" y="5854"/>
                  </a:lnTo>
                  <a:lnTo>
                    <a:pt x="4933" y="5888"/>
                  </a:lnTo>
                  <a:lnTo>
                    <a:pt x="4917" y="5921"/>
                  </a:lnTo>
                  <a:lnTo>
                    <a:pt x="4898" y="5953"/>
                  </a:lnTo>
                  <a:lnTo>
                    <a:pt x="4879" y="5985"/>
                  </a:lnTo>
                  <a:lnTo>
                    <a:pt x="4859" y="6015"/>
                  </a:lnTo>
                  <a:lnTo>
                    <a:pt x="4836" y="6045"/>
                  </a:lnTo>
                  <a:lnTo>
                    <a:pt x="4812" y="6072"/>
                  </a:lnTo>
                  <a:lnTo>
                    <a:pt x="4787" y="6099"/>
                  </a:lnTo>
                  <a:lnTo>
                    <a:pt x="4787" y="6100"/>
                  </a:lnTo>
                  <a:lnTo>
                    <a:pt x="4786" y="6102"/>
                  </a:lnTo>
                  <a:lnTo>
                    <a:pt x="4768" y="6124"/>
                  </a:lnTo>
                  <a:lnTo>
                    <a:pt x="4745" y="6155"/>
                  </a:lnTo>
                  <a:lnTo>
                    <a:pt x="4717" y="6192"/>
                  </a:lnTo>
                  <a:lnTo>
                    <a:pt x="4689" y="6235"/>
                  </a:lnTo>
                  <a:lnTo>
                    <a:pt x="4675" y="6259"/>
                  </a:lnTo>
                  <a:lnTo>
                    <a:pt x="4662" y="6283"/>
                  </a:lnTo>
                  <a:lnTo>
                    <a:pt x="4649" y="6307"/>
                  </a:lnTo>
                  <a:lnTo>
                    <a:pt x="4638" y="6332"/>
                  </a:lnTo>
                  <a:lnTo>
                    <a:pt x="4627" y="6358"/>
                  </a:lnTo>
                  <a:lnTo>
                    <a:pt x="4618" y="6384"/>
                  </a:lnTo>
                  <a:lnTo>
                    <a:pt x="4611" y="6410"/>
                  </a:lnTo>
                  <a:lnTo>
                    <a:pt x="4606" y="6436"/>
                  </a:lnTo>
                  <a:lnTo>
                    <a:pt x="4603" y="6461"/>
                  </a:lnTo>
                  <a:lnTo>
                    <a:pt x="4603" y="6487"/>
                  </a:lnTo>
                  <a:lnTo>
                    <a:pt x="4603" y="6500"/>
                  </a:lnTo>
                  <a:lnTo>
                    <a:pt x="4606" y="6511"/>
                  </a:lnTo>
                  <a:lnTo>
                    <a:pt x="4607" y="6523"/>
                  </a:lnTo>
                  <a:lnTo>
                    <a:pt x="4611" y="6535"/>
                  </a:lnTo>
                  <a:lnTo>
                    <a:pt x="4615" y="6547"/>
                  </a:lnTo>
                  <a:lnTo>
                    <a:pt x="4620" y="6558"/>
                  </a:lnTo>
                  <a:lnTo>
                    <a:pt x="4626" y="6569"/>
                  </a:lnTo>
                  <a:lnTo>
                    <a:pt x="4632" y="6579"/>
                  </a:lnTo>
                  <a:lnTo>
                    <a:pt x="4639" y="6590"/>
                  </a:lnTo>
                  <a:lnTo>
                    <a:pt x="4648" y="6600"/>
                  </a:lnTo>
                  <a:lnTo>
                    <a:pt x="4658" y="6610"/>
                  </a:lnTo>
                  <a:lnTo>
                    <a:pt x="4668" y="6619"/>
                  </a:lnTo>
                  <a:lnTo>
                    <a:pt x="4680" y="6627"/>
                  </a:lnTo>
                  <a:lnTo>
                    <a:pt x="4693" y="6636"/>
                  </a:lnTo>
                  <a:lnTo>
                    <a:pt x="4708" y="6645"/>
                  </a:lnTo>
                  <a:lnTo>
                    <a:pt x="4722" y="6652"/>
                  </a:lnTo>
                  <a:lnTo>
                    <a:pt x="4739" y="6658"/>
                  </a:lnTo>
                  <a:lnTo>
                    <a:pt x="4756" y="6666"/>
                  </a:lnTo>
                  <a:lnTo>
                    <a:pt x="4775" y="6671"/>
                  </a:lnTo>
                  <a:lnTo>
                    <a:pt x="4796" y="6677"/>
                  </a:lnTo>
                  <a:lnTo>
                    <a:pt x="4817" y="6682"/>
                  </a:lnTo>
                  <a:lnTo>
                    <a:pt x="4840" y="6686"/>
                  </a:lnTo>
                  <a:lnTo>
                    <a:pt x="4864" y="6689"/>
                  </a:lnTo>
                  <a:lnTo>
                    <a:pt x="4890" y="6693"/>
                  </a:lnTo>
                  <a:lnTo>
                    <a:pt x="4917" y="6695"/>
                  </a:lnTo>
                  <a:lnTo>
                    <a:pt x="4946" y="6697"/>
                  </a:lnTo>
                  <a:lnTo>
                    <a:pt x="4977" y="6698"/>
                  </a:lnTo>
                  <a:lnTo>
                    <a:pt x="5008" y="6698"/>
                  </a:lnTo>
                  <a:lnTo>
                    <a:pt x="5040" y="6699"/>
                  </a:lnTo>
                  <a:lnTo>
                    <a:pt x="5068" y="6700"/>
                  </a:lnTo>
                  <a:lnTo>
                    <a:pt x="5252" y="6693"/>
                  </a:lnTo>
                  <a:lnTo>
                    <a:pt x="5424" y="6686"/>
                  </a:lnTo>
                  <a:lnTo>
                    <a:pt x="5588" y="6676"/>
                  </a:lnTo>
                  <a:lnTo>
                    <a:pt x="5741" y="6666"/>
                  </a:lnTo>
                  <a:lnTo>
                    <a:pt x="5885" y="6655"/>
                  </a:lnTo>
                  <a:lnTo>
                    <a:pt x="6017" y="6643"/>
                  </a:lnTo>
                  <a:lnTo>
                    <a:pt x="6139" y="6632"/>
                  </a:lnTo>
                  <a:lnTo>
                    <a:pt x="6250" y="6621"/>
                  </a:lnTo>
                  <a:lnTo>
                    <a:pt x="6349" y="6610"/>
                  </a:lnTo>
                  <a:lnTo>
                    <a:pt x="6436" y="6600"/>
                  </a:lnTo>
                  <a:lnTo>
                    <a:pt x="6576" y="6581"/>
                  </a:lnTo>
                  <a:lnTo>
                    <a:pt x="6665" y="6569"/>
                  </a:lnTo>
                  <a:lnTo>
                    <a:pt x="6703" y="6563"/>
                  </a:lnTo>
                  <a:lnTo>
                    <a:pt x="6715" y="6560"/>
                  </a:lnTo>
                  <a:lnTo>
                    <a:pt x="6726" y="6557"/>
                  </a:lnTo>
                  <a:lnTo>
                    <a:pt x="6737" y="6553"/>
                  </a:lnTo>
                  <a:lnTo>
                    <a:pt x="6747" y="6548"/>
                  </a:lnTo>
                  <a:lnTo>
                    <a:pt x="6758" y="6543"/>
                  </a:lnTo>
                  <a:lnTo>
                    <a:pt x="6767" y="6535"/>
                  </a:lnTo>
                  <a:lnTo>
                    <a:pt x="6775" y="6529"/>
                  </a:lnTo>
                  <a:lnTo>
                    <a:pt x="6784" y="6521"/>
                  </a:lnTo>
                  <a:lnTo>
                    <a:pt x="6792" y="6512"/>
                  </a:lnTo>
                  <a:lnTo>
                    <a:pt x="6799" y="6503"/>
                  </a:lnTo>
                  <a:lnTo>
                    <a:pt x="6805" y="6493"/>
                  </a:lnTo>
                  <a:lnTo>
                    <a:pt x="6811" y="6483"/>
                  </a:lnTo>
                  <a:lnTo>
                    <a:pt x="6816" y="6474"/>
                  </a:lnTo>
                  <a:lnTo>
                    <a:pt x="6820" y="6462"/>
                  </a:lnTo>
                  <a:lnTo>
                    <a:pt x="6822" y="6451"/>
                  </a:lnTo>
                  <a:lnTo>
                    <a:pt x="6825" y="6439"/>
                  </a:lnTo>
                  <a:lnTo>
                    <a:pt x="6830" y="6409"/>
                  </a:lnTo>
                  <a:lnTo>
                    <a:pt x="6841" y="6325"/>
                  </a:lnTo>
                  <a:lnTo>
                    <a:pt x="6857" y="6192"/>
                  </a:lnTo>
                  <a:lnTo>
                    <a:pt x="6877" y="6014"/>
                  </a:lnTo>
                  <a:lnTo>
                    <a:pt x="6888" y="5908"/>
                  </a:lnTo>
                  <a:lnTo>
                    <a:pt x="6899" y="5793"/>
                  </a:lnTo>
                  <a:lnTo>
                    <a:pt x="6911" y="5668"/>
                  </a:lnTo>
                  <a:lnTo>
                    <a:pt x="6920" y="5534"/>
                  </a:lnTo>
                  <a:lnTo>
                    <a:pt x="6932" y="5390"/>
                  </a:lnTo>
                  <a:lnTo>
                    <a:pt x="6942" y="5239"/>
                  </a:lnTo>
                  <a:lnTo>
                    <a:pt x="6950" y="5080"/>
                  </a:lnTo>
                  <a:lnTo>
                    <a:pt x="6958" y="4914"/>
                  </a:lnTo>
                  <a:lnTo>
                    <a:pt x="6955" y="4888"/>
                  </a:lnTo>
                  <a:lnTo>
                    <a:pt x="6954" y="4859"/>
                  </a:lnTo>
                  <a:lnTo>
                    <a:pt x="6954" y="4827"/>
                  </a:lnTo>
                  <a:lnTo>
                    <a:pt x="6955" y="4791"/>
                  </a:lnTo>
                  <a:close/>
                </a:path>
              </a:pathLst>
            </a:custGeom>
            <a:solidFill>
              <a:srgbClr val="8FA6AD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7996237" y="1719897"/>
              <a:ext cx="2719705" cy="189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ctr">
                <a:lnSpc>
                  <a:spcPct val="150000"/>
                </a:lnSpc>
              </a:pPr>
              <a:r>
                <a:rPr lang="en-US" altLang="zh-CN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Two rules</a:t>
              </a:r>
              <a:endParaRPr lang="zh-CN" altLang="da-DK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indent="0" algn="ctr">
                <a:lnSpc>
                  <a:spcPct val="150000"/>
                </a:lnSpc>
              </a:pPr>
              <a:r>
                <a:rPr lang="en-US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“5 mintues rule”</a:t>
              </a:r>
              <a:endParaRPr lang="zh-CN" altLang="da-DK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indent="0" algn="ctr">
                <a:lnSpc>
                  <a:spcPct val="150000"/>
                </a:lnSpc>
              </a:pPr>
              <a:r>
                <a:rPr lang="en-US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“10 seconds rule”</a:t>
              </a:r>
              <a:endParaRPr lang="zh-CN" altLang="da-DK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indent="0" algn="ctr">
                <a:lnSpc>
                  <a:spcPct val="150000"/>
                </a:lnSpc>
              </a:pPr>
              <a:endParaRPr lang="zh-CN" altLang="da-DK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894070" y="2677479"/>
              <a:ext cx="126873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Secondly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22592" y="3194050"/>
            <a:ext cx="5573078" cy="2246630"/>
            <a:chOff x="422592" y="3194050"/>
            <a:chExt cx="5573078" cy="2246630"/>
          </a:xfrm>
        </p:grpSpPr>
        <p:sp>
          <p:nvSpPr>
            <p:cNvPr id="3" name="拼图"/>
            <p:cNvSpPr/>
            <p:nvPr/>
          </p:nvSpPr>
          <p:spPr bwMode="auto">
            <a:xfrm>
              <a:off x="3749040" y="3194050"/>
              <a:ext cx="2246630" cy="2246630"/>
            </a:xfrm>
            <a:custGeom>
              <a:avLst/>
              <a:gdLst>
                <a:gd name="T0" fmla="*/ 2147483646 w 6958"/>
                <a:gd name="T1" fmla="*/ 2147483646 h 6700"/>
                <a:gd name="T2" fmla="*/ 2147483646 w 6958"/>
                <a:gd name="T3" fmla="*/ 2147483646 h 6700"/>
                <a:gd name="T4" fmla="*/ 2147483646 w 6958"/>
                <a:gd name="T5" fmla="*/ 2147483646 h 6700"/>
                <a:gd name="T6" fmla="*/ 2147483646 w 6958"/>
                <a:gd name="T7" fmla="*/ 2147483646 h 6700"/>
                <a:gd name="T8" fmla="*/ 2147483646 w 6958"/>
                <a:gd name="T9" fmla="*/ 2147483646 h 6700"/>
                <a:gd name="T10" fmla="*/ 2147483646 w 6958"/>
                <a:gd name="T11" fmla="*/ 2147483646 h 6700"/>
                <a:gd name="T12" fmla="*/ 2147483646 w 6958"/>
                <a:gd name="T13" fmla="*/ 2147483646 h 6700"/>
                <a:gd name="T14" fmla="*/ 2147483646 w 6958"/>
                <a:gd name="T15" fmla="*/ 2147483646 h 6700"/>
                <a:gd name="T16" fmla="*/ 2147483646 w 6958"/>
                <a:gd name="T17" fmla="*/ 2147483646 h 6700"/>
                <a:gd name="T18" fmla="*/ 2147483646 w 6958"/>
                <a:gd name="T19" fmla="*/ 2147483646 h 6700"/>
                <a:gd name="T20" fmla="*/ 2147483646 w 6958"/>
                <a:gd name="T21" fmla="*/ 2147483646 h 6700"/>
                <a:gd name="T22" fmla="*/ 2147483646 w 6958"/>
                <a:gd name="T23" fmla="*/ 2147483646 h 6700"/>
                <a:gd name="T24" fmla="*/ 2147483646 w 6958"/>
                <a:gd name="T25" fmla="*/ 2147483646 h 6700"/>
                <a:gd name="T26" fmla="*/ 2147483646 w 6958"/>
                <a:gd name="T27" fmla="*/ 2147483646 h 6700"/>
                <a:gd name="T28" fmla="*/ 2147483646 w 6958"/>
                <a:gd name="T29" fmla="*/ 2147483646 h 6700"/>
                <a:gd name="T30" fmla="*/ 2147483646 w 6958"/>
                <a:gd name="T31" fmla="*/ 2147483646 h 6700"/>
                <a:gd name="T32" fmla="*/ 2147483646 w 6958"/>
                <a:gd name="T33" fmla="*/ 2147483646 h 6700"/>
                <a:gd name="T34" fmla="*/ 2147483646 w 6958"/>
                <a:gd name="T35" fmla="*/ 2147483646 h 6700"/>
                <a:gd name="T36" fmla="*/ 2147483646 w 6958"/>
                <a:gd name="T37" fmla="*/ 2147483646 h 6700"/>
                <a:gd name="T38" fmla="*/ 2147483646 w 6958"/>
                <a:gd name="T39" fmla="*/ 2147483646 h 6700"/>
                <a:gd name="T40" fmla="*/ 2147483646 w 6958"/>
                <a:gd name="T41" fmla="*/ 20556145 h 6700"/>
                <a:gd name="T42" fmla="*/ 2147483646 w 6958"/>
                <a:gd name="T43" fmla="*/ 2147483646 h 6700"/>
                <a:gd name="T44" fmla="*/ 2147483646 w 6958"/>
                <a:gd name="T45" fmla="*/ 2147483646 h 6700"/>
                <a:gd name="T46" fmla="*/ 2147483646 w 6958"/>
                <a:gd name="T47" fmla="*/ 2147483646 h 6700"/>
                <a:gd name="T48" fmla="*/ 2147483646 w 6958"/>
                <a:gd name="T49" fmla="*/ 2147483646 h 6700"/>
                <a:gd name="T50" fmla="*/ 2147483646 w 6958"/>
                <a:gd name="T51" fmla="*/ 2147483646 h 6700"/>
                <a:gd name="T52" fmla="*/ 2147483646 w 6958"/>
                <a:gd name="T53" fmla="*/ 2147483646 h 6700"/>
                <a:gd name="T54" fmla="*/ 2147483646 w 6958"/>
                <a:gd name="T55" fmla="*/ 2147483646 h 6700"/>
                <a:gd name="T56" fmla="*/ 2147483646 w 6958"/>
                <a:gd name="T57" fmla="*/ 2147483646 h 6700"/>
                <a:gd name="T58" fmla="*/ 2147483646 w 6958"/>
                <a:gd name="T59" fmla="*/ 2147483646 h 6700"/>
                <a:gd name="T60" fmla="*/ 2147483646 w 6958"/>
                <a:gd name="T61" fmla="*/ 2147483646 h 6700"/>
                <a:gd name="T62" fmla="*/ 2147483646 w 6958"/>
                <a:gd name="T63" fmla="*/ 2147483646 h 6700"/>
                <a:gd name="T64" fmla="*/ 2147483646 w 6958"/>
                <a:gd name="T65" fmla="*/ 2147483646 h 6700"/>
                <a:gd name="T66" fmla="*/ 2147483646 w 6958"/>
                <a:gd name="T67" fmla="*/ 2147483646 h 6700"/>
                <a:gd name="T68" fmla="*/ 348857026 w 6958"/>
                <a:gd name="T69" fmla="*/ 2147483646 h 6700"/>
                <a:gd name="T70" fmla="*/ 1949671675 w 6958"/>
                <a:gd name="T71" fmla="*/ 2147483646 h 6700"/>
                <a:gd name="T72" fmla="*/ 2147483646 w 6958"/>
                <a:gd name="T73" fmla="*/ 2147483646 h 6700"/>
                <a:gd name="T74" fmla="*/ 2147483646 w 6958"/>
                <a:gd name="T75" fmla="*/ 2147483646 h 6700"/>
                <a:gd name="T76" fmla="*/ 2147483646 w 6958"/>
                <a:gd name="T77" fmla="*/ 2147483646 h 6700"/>
                <a:gd name="T78" fmla="*/ 2147483646 w 6958"/>
                <a:gd name="T79" fmla="*/ 2147483646 h 6700"/>
                <a:gd name="T80" fmla="*/ 2147483646 w 6958"/>
                <a:gd name="T81" fmla="*/ 2147483646 h 6700"/>
                <a:gd name="T82" fmla="*/ 2147483646 w 6958"/>
                <a:gd name="T83" fmla="*/ 2147483646 h 6700"/>
                <a:gd name="T84" fmla="*/ 2147483646 w 6958"/>
                <a:gd name="T85" fmla="*/ 2147483646 h 6700"/>
                <a:gd name="T86" fmla="*/ 2147483646 w 6958"/>
                <a:gd name="T87" fmla="*/ 2147483646 h 6700"/>
                <a:gd name="T88" fmla="*/ 2147483646 w 6958"/>
                <a:gd name="T89" fmla="*/ 2147483646 h 6700"/>
                <a:gd name="T90" fmla="*/ 2147483646 w 6958"/>
                <a:gd name="T91" fmla="*/ 2147483646 h 6700"/>
                <a:gd name="T92" fmla="*/ 2147483646 w 6958"/>
                <a:gd name="T93" fmla="*/ 2147483646 h 6700"/>
                <a:gd name="T94" fmla="*/ 2147483646 w 6958"/>
                <a:gd name="T95" fmla="*/ 2147483646 h 6700"/>
                <a:gd name="T96" fmla="*/ 2147483646 w 6958"/>
                <a:gd name="T97" fmla="*/ 2147483646 h 6700"/>
                <a:gd name="T98" fmla="*/ 2147483646 w 6958"/>
                <a:gd name="T99" fmla="*/ 2147483646 h 6700"/>
                <a:gd name="T100" fmla="*/ 2147483646 w 6958"/>
                <a:gd name="T101" fmla="*/ 2147483646 h 6700"/>
                <a:gd name="T102" fmla="*/ 2147483646 w 6958"/>
                <a:gd name="T103" fmla="*/ 2147483646 h 6700"/>
                <a:gd name="T104" fmla="*/ 2147483646 w 6958"/>
                <a:gd name="T105" fmla="*/ 2147483646 h 6700"/>
                <a:gd name="T106" fmla="*/ 2147483646 w 6958"/>
                <a:gd name="T107" fmla="*/ 2147483646 h 6700"/>
                <a:gd name="T108" fmla="*/ 2147483646 w 6958"/>
                <a:gd name="T109" fmla="*/ 2147483646 h 6700"/>
                <a:gd name="T110" fmla="*/ 2147483646 w 6958"/>
                <a:gd name="T111" fmla="*/ 2147483646 h 6700"/>
                <a:gd name="T112" fmla="*/ 2147483646 w 6958"/>
                <a:gd name="T113" fmla="*/ 2147483646 h 6700"/>
                <a:gd name="T114" fmla="*/ 2147483646 w 6958"/>
                <a:gd name="T115" fmla="*/ 2147483646 h 6700"/>
                <a:gd name="T116" fmla="*/ 2147483646 w 6958"/>
                <a:gd name="T117" fmla="*/ 2147483646 h 6700"/>
                <a:gd name="T118" fmla="*/ 2147483646 w 6958"/>
                <a:gd name="T119" fmla="*/ 2147483646 h 67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958" h="6700">
                  <a:moveTo>
                    <a:pt x="6955" y="4791"/>
                  </a:moveTo>
                  <a:lnTo>
                    <a:pt x="6955" y="4791"/>
                  </a:lnTo>
                  <a:lnTo>
                    <a:pt x="6958" y="4733"/>
                  </a:lnTo>
                  <a:lnTo>
                    <a:pt x="6958" y="4678"/>
                  </a:lnTo>
                  <a:lnTo>
                    <a:pt x="6955" y="4626"/>
                  </a:lnTo>
                  <a:lnTo>
                    <a:pt x="6951" y="4579"/>
                  </a:lnTo>
                  <a:lnTo>
                    <a:pt x="6946" y="4533"/>
                  </a:lnTo>
                  <a:lnTo>
                    <a:pt x="6939" y="4492"/>
                  </a:lnTo>
                  <a:lnTo>
                    <a:pt x="6930" y="4454"/>
                  </a:lnTo>
                  <a:lnTo>
                    <a:pt x="6920" y="4418"/>
                  </a:lnTo>
                  <a:lnTo>
                    <a:pt x="6908" y="4385"/>
                  </a:lnTo>
                  <a:lnTo>
                    <a:pt x="6896" y="4355"/>
                  </a:lnTo>
                  <a:lnTo>
                    <a:pt x="6881" y="4328"/>
                  </a:lnTo>
                  <a:lnTo>
                    <a:pt x="6865" y="4304"/>
                  </a:lnTo>
                  <a:lnTo>
                    <a:pt x="6849" y="4282"/>
                  </a:lnTo>
                  <a:lnTo>
                    <a:pt x="6831" y="4263"/>
                  </a:lnTo>
                  <a:lnTo>
                    <a:pt x="6813" y="4247"/>
                  </a:lnTo>
                  <a:lnTo>
                    <a:pt x="6793" y="4232"/>
                  </a:lnTo>
                  <a:lnTo>
                    <a:pt x="6773" y="4221"/>
                  </a:lnTo>
                  <a:lnTo>
                    <a:pt x="6753" y="4211"/>
                  </a:lnTo>
                  <a:lnTo>
                    <a:pt x="6732" y="4205"/>
                  </a:lnTo>
                  <a:lnTo>
                    <a:pt x="6710" y="4200"/>
                  </a:lnTo>
                  <a:lnTo>
                    <a:pt x="6689" y="4197"/>
                  </a:lnTo>
                  <a:lnTo>
                    <a:pt x="6666" y="4197"/>
                  </a:lnTo>
                  <a:lnTo>
                    <a:pt x="6644" y="4199"/>
                  </a:lnTo>
                  <a:lnTo>
                    <a:pt x="6622" y="4202"/>
                  </a:lnTo>
                  <a:lnTo>
                    <a:pt x="6599" y="4207"/>
                  </a:lnTo>
                  <a:lnTo>
                    <a:pt x="6577" y="4215"/>
                  </a:lnTo>
                  <a:lnTo>
                    <a:pt x="6555" y="4225"/>
                  </a:lnTo>
                  <a:lnTo>
                    <a:pt x="6532" y="4236"/>
                  </a:lnTo>
                  <a:lnTo>
                    <a:pt x="6511" y="4248"/>
                  </a:lnTo>
                  <a:lnTo>
                    <a:pt x="6490" y="4262"/>
                  </a:lnTo>
                  <a:lnTo>
                    <a:pt x="6469" y="4278"/>
                  </a:lnTo>
                  <a:lnTo>
                    <a:pt x="6449" y="4295"/>
                  </a:lnTo>
                  <a:lnTo>
                    <a:pt x="6432" y="4318"/>
                  </a:lnTo>
                  <a:lnTo>
                    <a:pt x="6415" y="4341"/>
                  </a:lnTo>
                  <a:lnTo>
                    <a:pt x="6395" y="4362"/>
                  </a:lnTo>
                  <a:lnTo>
                    <a:pt x="6375" y="4383"/>
                  </a:lnTo>
                  <a:lnTo>
                    <a:pt x="6374" y="4386"/>
                  </a:lnTo>
                  <a:lnTo>
                    <a:pt x="6372" y="4385"/>
                  </a:lnTo>
                  <a:lnTo>
                    <a:pt x="6346" y="4411"/>
                  </a:lnTo>
                  <a:lnTo>
                    <a:pt x="6318" y="4434"/>
                  </a:lnTo>
                  <a:lnTo>
                    <a:pt x="6288" y="4456"/>
                  </a:lnTo>
                  <a:lnTo>
                    <a:pt x="6258" y="4478"/>
                  </a:lnTo>
                  <a:lnTo>
                    <a:pt x="6227" y="4497"/>
                  </a:lnTo>
                  <a:lnTo>
                    <a:pt x="6195" y="4516"/>
                  </a:lnTo>
                  <a:lnTo>
                    <a:pt x="6162" y="4532"/>
                  </a:lnTo>
                  <a:lnTo>
                    <a:pt x="6127" y="4547"/>
                  </a:lnTo>
                  <a:lnTo>
                    <a:pt x="6092" y="4561"/>
                  </a:lnTo>
                  <a:lnTo>
                    <a:pt x="6056" y="4573"/>
                  </a:lnTo>
                  <a:lnTo>
                    <a:pt x="6020" y="4583"/>
                  </a:lnTo>
                  <a:lnTo>
                    <a:pt x="5983" y="4592"/>
                  </a:lnTo>
                  <a:lnTo>
                    <a:pt x="5945" y="4599"/>
                  </a:lnTo>
                  <a:lnTo>
                    <a:pt x="5906" y="4603"/>
                  </a:lnTo>
                  <a:lnTo>
                    <a:pt x="5868" y="4606"/>
                  </a:lnTo>
                  <a:lnTo>
                    <a:pt x="5828" y="4608"/>
                  </a:lnTo>
                  <a:lnTo>
                    <a:pt x="5787" y="4606"/>
                  </a:lnTo>
                  <a:lnTo>
                    <a:pt x="5748" y="4603"/>
                  </a:lnTo>
                  <a:lnTo>
                    <a:pt x="5709" y="4598"/>
                  </a:lnTo>
                  <a:lnTo>
                    <a:pt x="5670" y="4592"/>
                  </a:lnTo>
                  <a:lnTo>
                    <a:pt x="5632" y="4583"/>
                  </a:lnTo>
                  <a:lnTo>
                    <a:pt x="5595" y="4572"/>
                  </a:lnTo>
                  <a:lnTo>
                    <a:pt x="5559" y="4559"/>
                  </a:lnTo>
                  <a:lnTo>
                    <a:pt x="5523" y="4546"/>
                  </a:lnTo>
                  <a:lnTo>
                    <a:pt x="5489" y="4530"/>
                  </a:lnTo>
                  <a:lnTo>
                    <a:pt x="5455" y="4512"/>
                  </a:lnTo>
                  <a:lnTo>
                    <a:pt x="5422" y="4494"/>
                  </a:lnTo>
                  <a:lnTo>
                    <a:pt x="5391" y="4474"/>
                  </a:lnTo>
                  <a:lnTo>
                    <a:pt x="5360" y="4451"/>
                  </a:lnTo>
                  <a:lnTo>
                    <a:pt x="5330" y="4428"/>
                  </a:lnTo>
                  <a:lnTo>
                    <a:pt x="5301" y="4403"/>
                  </a:lnTo>
                  <a:lnTo>
                    <a:pt x="5274" y="4377"/>
                  </a:lnTo>
                  <a:lnTo>
                    <a:pt x="5248" y="4350"/>
                  </a:lnTo>
                  <a:lnTo>
                    <a:pt x="5223" y="4323"/>
                  </a:lnTo>
                  <a:lnTo>
                    <a:pt x="5201" y="4293"/>
                  </a:lnTo>
                  <a:lnTo>
                    <a:pt x="5179" y="4262"/>
                  </a:lnTo>
                  <a:lnTo>
                    <a:pt x="5158" y="4230"/>
                  </a:lnTo>
                  <a:lnTo>
                    <a:pt x="5139" y="4197"/>
                  </a:lnTo>
                  <a:lnTo>
                    <a:pt x="5122" y="4164"/>
                  </a:lnTo>
                  <a:lnTo>
                    <a:pt x="5107" y="4129"/>
                  </a:lnTo>
                  <a:lnTo>
                    <a:pt x="5092" y="4093"/>
                  </a:lnTo>
                  <a:lnTo>
                    <a:pt x="5079" y="4056"/>
                  </a:lnTo>
                  <a:lnTo>
                    <a:pt x="5070" y="4019"/>
                  </a:lnTo>
                  <a:lnTo>
                    <a:pt x="5061" y="3982"/>
                  </a:lnTo>
                  <a:lnTo>
                    <a:pt x="5053" y="3943"/>
                  </a:lnTo>
                  <a:lnTo>
                    <a:pt x="5048" y="3904"/>
                  </a:lnTo>
                  <a:lnTo>
                    <a:pt x="5046" y="3864"/>
                  </a:lnTo>
                  <a:lnTo>
                    <a:pt x="5045" y="3824"/>
                  </a:lnTo>
                  <a:lnTo>
                    <a:pt x="5046" y="3783"/>
                  </a:lnTo>
                  <a:lnTo>
                    <a:pt x="5048" y="3744"/>
                  </a:lnTo>
                  <a:lnTo>
                    <a:pt x="5053" y="3704"/>
                  </a:lnTo>
                  <a:lnTo>
                    <a:pt x="5061" y="3666"/>
                  </a:lnTo>
                  <a:lnTo>
                    <a:pt x="5070" y="3628"/>
                  </a:lnTo>
                  <a:lnTo>
                    <a:pt x="5079" y="3591"/>
                  </a:lnTo>
                  <a:lnTo>
                    <a:pt x="5092" y="3554"/>
                  </a:lnTo>
                  <a:lnTo>
                    <a:pt x="5107" y="3519"/>
                  </a:lnTo>
                  <a:lnTo>
                    <a:pt x="5122" y="3484"/>
                  </a:lnTo>
                  <a:lnTo>
                    <a:pt x="5139" y="3451"/>
                  </a:lnTo>
                  <a:lnTo>
                    <a:pt x="5158" y="3418"/>
                  </a:lnTo>
                  <a:lnTo>
                    <a:pt x="5179" y="3385"/>
                  </a:lnTo>
                  <a:lnTo>
                    <a:pt x="5201" y="3356"/>
                  </a:lnTo>
                  <a:lnTo>
                    <a:pt x="5223" y="3326"/>
                  </a:lnTo>
                  <a:lnTo>
                    <a:pt x="5248" y="3297"/>
                  </a:lnTo>
                  <a:lnTo>
                    <a:pt x="5274" y="3270"/>
                  </a:lnTo>
                  <a:lnTo>
                    <a:pt x="5301" y="3244"/>
                  </a:lnTo>
                  <a:lnTo>
                    <a:pt x="5330" y="3219"/>
                  </a:lnTo>
                  <a:lnTo>
                    <a:pt x="5360" y="3196"/>
                  </a:lnTo>
                  <a:lnTo>
                    <a:pt x="5391" y="3175"/>
                  </a:lnTo>
                  <a:lnTo>
                    <a:pt x="5422" y="3153"/>
                  </a:lnTo>
                  <a:lnTo>
                    <a:pt x="5455" y="3135"/>
                  </a:lnTo>
                  <a:lnTo>
                    <a:pt x="5489" y="3118"/>
                  </a:lnTo>
                  <a:lnTo>
                    <a:pt x="5523" y="3103"/>
                  </a:lnTo>
                  <a:lnTo>
                    <a:pt x="5559" y="3088"/>
                  </a:lnTo>
                  <a:lnTo>
                    <a:pt x="5595" y="3075"/>
                  </a:lnTo>
                  <a:lnTo>
                    <a:pt x="5632" y="3065"/>
                  </a:lnTo>
                  <a:lnTo>
                    <a:pt x="5670" y="3057"/>
                  </a:lnTo>
                  <a:lnTo>
                    <a:pt x="5709" y="3049"/>
                  </a:lnTo>
                  <a:lnTo>
                    <a:pt x="5748" y="3044"/>
                  </a:lnTo>
                  <a:lnTo>
                    <a:pt x="5787" y="3042"/>
                  </a:lnTo>
                  <a:lnTo>
                    <a:pt x="5828" y="3041"/>
                  </a:lnTo>
                  <a:lnTo>
                    <a:pt x="5867" y="3042"/>
                  </a:lnTo>
                  <a:lnTo>
                    <a:pt x="5906" y="3044"/>
                  </a:lnTo>
                  <a:lnTo>
                    <a:pt x="5945" y="3049"/>
                  </a:lnTo>
                  <a:lnTo>
                    <a:pt x="5982" y="3056"/>
                  </a:lnTo>
                  <a:lnTo>
                    <a:pt x="6019" y="3064"/>
                  </a:lnTo>
                  <a:lnTo>
                    <a:pt x="6055" y="3074"/>
                  </a:lnTo>
                  <a:lnTo>
                    <a:pt x="6091" y="3087"/>
                  </a:lnTo>
                  <a:lnTo>
                    <a:pt x="6126" y="3100"/>
                  </a:lnTo>
                  <a:lnTo>
                    <a:pt x="6160" y="3115"/>
                  </a:lnTo>
                  <a:lnTo>
                    <a:pt x="6193" y="3131"/>
                  </a:lnTo>
                  <a:lnTo>
                    <a:pt x="6225" y="3150"/>
                  </a:lnTo>
                  <a:lnTo>
                    <a:pt x="6257" y="3170"/>
                  </a:lnTo>
                  <a:lnTo>
                    <a:pt x="6287" y="3191"/>
                  </a:lnTo>
                  <a:lnTo>
                    <a:pt x="6317" y="3213"/>
                  </a:lnTo>
                  <a:lnTo>
                    <a:pt x="6344" y="3237"/>
                  </a:lnTo>
                  <a:lnTo>
                    <a:pt x="6371" y="3261"/>
                  </a:lnTo>
                  <a:lnTo>
                    <a:pt x="6374" y="3263"/>
                  </a:lnTo>
                  <a:lnTo>
                    <a:pt x="6394" y="3279"/>
                  </a:lnTo>
                  <a:lnTo>
                    <a:pt x="6420" y="3299"/>
                  </a:lnTo>
                  <a:lnTo>
                    <a:pt x="6452" y="3322"/>
                  </a:lnTo>
                  <a:lnTo>
                    <a:pt x="6488" y="3347"/>
                  </a:lnTo>
                  <a:lnTo>
                    <a:pt x="6529" y="3372"/>
                  </a:lnTo>
                  <a:lnTo>
                    <a:pt x="6550" y="3384"/>
                  </a:lnTo>
                  <a:lnTo>
                    <a:pt x="6572" y="3395"/>
                  </a:lnTo>
                  <a:lnTo>
                    <a:pt x="6594" y="3405"/>
                  </a:lnTo>
                  <a:lnTo>
                    <a:pt x="6617" y="3415"/>
                  </a:lnTo>
                  <a:lnTo>
                    <a:pt x="6640" y="3424"/>
                  </a:lnTo>
                  <a:lnTo>
                    <a:pt x="6663" y="3431"/>
                  </a:lnTo>
                  <a:lnTo>
                    <a:pt x="6686" y="3437"/>
                  </a:lnTo>
                  <a:lnTo>
                    <a:pt x="6708" y="3441"/>
                  </a:lnTo>
                  <a:lnTo>
                    <a:pt x="6732" y="3444"/>
                  </a:lnTo>
                  <a:lnTo>
                    <a:pt x="6754" y="3445"/>
                  </a:lnTo>
                  <a:lnTo>
                    <a:pt x="6777" y="3442"/>
                  </a:lnTo>
                  <a:lnTo>
                    <a:pt x="6798" y="3439"/>
                  </a:lnTo>
                  <a:lnTo>
                    <a:pt x="6818" y="3431"/>
                  </a:lnTo>
                  <a:lnTo>
                    <a:pt x="6837" y="3423"/>
                  </a:lnTo>
                  <a:lnTo>
                    <a:pt x="6847" y="3416"/>
                  </a:lnTo>
                  <a:lnTo>
                    <a:pt x="6857" y="3410"/>
                  </a:lnTo>
                  <a:lnTo>
                    <a:pt x="6866" y="3403"/>
                  </a:lnTo>
                  <a:lnTo>
                    <a:pt x="6875" y="3395"/>
                  </a:lnTo>
                  <a:lnTo>
                    <a:pt x="6883" y="3385"/>
                  </a:lnTo>
                  <a:lnTo>
                    <a:pt x="6892" y="3375"/>
                  </a:lnTo>
                  <a:lnTo>
                    <a:pt x="6899" y="3365"/>
                  </a:lnTo>
                  <a:lnTo>
                    <a:pt x="6907" y="3354"/>
                  </a:lnTo>
                  <a:lnTo>
                    <a:pt x="6914" y="3342"/>
                  </a:lnTo>
                  <a:lnTo>
                    <a:pt x="6920" y="3328"/>
                  </a:lnTo>
                  <a:lnTo>
                    <a:pt x="6927" y="3313"/>
                  </a:lnTo>
                  <a:lnTo>
                    <a:pt x="6933" y="3299"/>
                  </a:lnTo>
                  <a:lnTo>
                    <a:pt x="6944" y="3265"/>
                  </a:lnTo>
                  <a:lnTo>
                    <a:pt x="6953" y="3227"/>
                  </a:lnTo>
                  <a:lnTo>
                    <a:pt x="6945" y="3080"/>
                  </a:lnTo>
                  <a:lnTo>
                    <a:pt x="6937" y="2943"/>
                  </a:lnTo>
                  <a:lnTo>
                    <a:pt x="6927" y="2811"/>
                  </a:lnTo>
                  <a:lnTo>
                    <a:pt x="6917" y="2689"/>
                  </a:lnTo>
                  <a:lnTo>
                    <a:pt x="6906" y="2575"/>
                  </a:lnTo>
                  <a:lnTo>
                    <a:pt x="6896" y="2469"/>
                  </a:lnTo>
                  <a:lnTo>
                    <a:pt x="6886" y="2371"/>
                  </a:lnTo>
                  <a:lnTo>
                    <a:pt x="6876" y="2283"/>
                  </a:lnTo>
                  <a:lnTo>
                    <a:pt x="6857" y="2133"/>
                  </a:lnTo>
                  <a:lnTo>
                    <a:pt x="6841" y="2023"/>
                  </a:lnTo>
                  <a:lnTo>
                    <a:pt x="6830" y="1950"/>
                  </a:lnTo>
                  <a:lnTo>
                    <a:pt x="6825" y="1919"/>
                  </a:lnTo>
                  <a:lnTo>
                    <a:pt x="6821" y="1905"/>
                  </a:lnTo>
                  <a:lnTo>
                    <a:pt x="6818" y="1891"/>
                  </a:lnTo>
                  <a:lnTo>
                    <a:pt x="6811" y="1879"/>
                  </a:lnTo>
                  <a:lnTo>
                    <a:pt x="6805" y="1867"/>
                  </a:lnTo>
                  <a:lnTo>
                    <a:pt x="6798" y="1855"/>
                  </a:lnTo>
                  <a:lnTo>
                    <a:pt x="6789" y="1844"/>
                  </a:lnTo>
                  <a:lnTo>
                    <a:pt x="6779" y="1836"/>
                  </a:lnTo>
                  <a:lnTo>
                    <a:pt x="6768" y="1827"/>
                  </a:lnTo>
                  <a:lnTo>
                    <a:pt x="6757" y="1818"/>
                  </a:lnTo>
                  <a:lnTo>
                    <a:pt x="6746" y="1812"/>
                  </a:lnTo>
                  <a:lnTo>
                    <a:pt x="6732" y="1807"/>
                  </a:lnTo>
                  <a:lnTo>
                    <a:pt x="6720" y="1802"/>
                  </a:lnTo>
                  <a:lnTo>
                    <a:pt x="6706" y="1800"/>
                  </a:lnTo>
                  <a:lnTo>
                    <a:pt x="6692" y="1797"/>
                  </a:lnTo>
                  <a:lnTo>
                    <a:pt x="6677" y="1797"/>
                  </a:lnTo>
                  <a:lnTo>
                    <a:pt x="6663" y="1797"/>
                  </a:lnTo>
                  <a:lnTo>
                    <a:pt x="6516" y="1812"/>
                  </a:lnTo>
                  <a:lnTo>
                    <a:pt x="6354" y="1828"/>
                  </a:lnTo>
                  <a:lnTo>
                    <a:pt x="6142" y="1847"/>
                  </a:lnTo>
                  <a:lnTo>
                    <a:pt x="5891" y="1868"/>
                  </a:lnTo>
                  <a:lnTo>
                    <a:pt x="5610" y="1889"/>
                  </a:lnTo>
                  <a:lnTo>
                    <a:pt x="5461" y="1899"/>
                  </a:lnTo>
                  <a:lnTo>
                    <a:pt x="5309" y="1909"/>
                  </a:lnTo>
                  <a:lnTo>
                    <a:pt x="5153" y="1917"/>
                  </a:lnTo>
                  <a:lnTo>
                    <a:pt x="4994" y="1925"/>
                  </a:lnTo>
                  <a:lnTo>
                    <a:pt x="4962" y="1925"/>
                  </a:lnTo>
                  <a:lnTo>
                    <a:pt x="4932" y="1924"/>
                  </a:lnTo>
                  <a:lnTo>
                    <a:pt x="4903" y="1922"/>
                  </a:lnTo>
                  <a:lnTo>
                    <a:pt x="4876" y="1920"/>
                  </a:lnTo>
                  <a:lnTo>
                    <a:pt x="4850" y="1916"/>
                  </a:lnTo>
                  <a:lnTo>
                    <a:pt x="4827" y="1913"/>
                  </a:lnTo>
                  <a:lnTo>
                    <a:pt x="4803" y="1909"/>
                  </a:lnTo>
                  <a:lnTo>
                    <a:pt x="4782" y="1904"/>
                  </a:lnTo>
                  <a:lnTo>
                    <a:pt x="4761" y="1898"/>
                  </a:lnTo>
                  <a:lnTo>
                    <a:pt x="4742" y="1891"/>
                  </a:lnTo>
                  <a:lnTo>
                    <a:pt x="4725" y="1885"/>
                  </a:lnTo>
                  <a:lnTo>
                    <a:pt x="4709" y="1878"/>
                  </a:lnTo>
                  <a:lnTo>
                    <a:pt x="4694" y="1870"/>
                  </a:lnTo>
                  <a:lnTo>
                    <a:pt x="4679" y="1863"/>
                  </a:lnTo>
                  <a:lnTo>
                    <a:pt x="4667" y="1854"/>
                  </a:lnTo>
                  <a:lnTo>
                    <a:pt x="4654" y="1846"/>
                  </a:lnTo>
                  <a:lnTo>
                    <a:pt x="4644" y="1836"/>
                  </a:lnTo>
                  <a:lnTo>
                    <a:pt x="4634" y="1827"/>
                  </a:lnTo>
                  <a:lnTo>
                    <a:pt x="4626" y="1816"/>
                  </a:lnTo>
                  <a:lnTo>
                    <a:pt x="4618" y="1806"/>
                  </a:lnTo>
                  <a:lnTo>
                    <a:pt x="4612" y="1795"/>
                  </a:lnTo>
                  <a:lnTo>
                    <a:pt x="4606" y="1785"/>
                  </a:lnTo>
                  <a:lnTo>
                    <a:pt x="4601" y="1774"/>
                  </a:lnTo>
                  <a:lnTo>
                    <a:pt x="4597" y="1761"/>
                  </a:lnTo>
                  <a:lnTo>
                    <a:pt x="4595" y="1750"/>
                  </a:lnTo>
                  <a:lnTo>
                    <a:pt x="4592" y="1738"/>
                  </a:lnTo>
                  <a:lnTo>
                    <a:pt x="4590" y="1725"/>
                  </a:lnTo>
                  <a:lnTo>
                    <a:pt x="4590" y="1713"/>
                  </a:lnTo>
                  <a:lnTo>
                    <a:pt x="4590" y="1688"/>
                  </a:lnTo>
                  <a:lnTo>
                    <a:pt x="4592" y="1663"/>
                  </a:lnTo>
                  <a:lnTo>
                    <a:pt x="4597" y="1637"/>
                  </a:lnTo>
                  <a:lnTo>
                    <a:pt x="4605" y="1611"/>
                  </a:lnTo>
                  <a:lnTo>
                    <a:pt x="4613" y="1585"/>
                  </a:lnTo>
                  <a:lnTo>
                    <a:pt x="4624" y="1559"/>
                  </a:lnTo>
                  <a:lnTo>
                    <a:pt x="4636" y="1534"/>
                  </a:lnTo>
                  <a:lnTo>
                    <a:pt x="4648" y="1510"/>
                  </a:lnTo>
                  <a:lnTo>
                    <a:pt x="4662" y="1486"/>
                  </a:lnTo>
                  <a:lnTo>
                    <a:pt x="4675" y="1462"/>
                  </a:lnTo>
                  <a:lnTo>
                    <a:pt x="4704" y="1419"/>
                  </a:lnTo>
                  <a:lnTo>
                    <a:pt x="4731" y="1382"/>
                  </a:lnTo>
                  <a:lnTo>
                    <a:pt x="4755" y="1351"/>
                  </a:lnTo>
                  <a:lnTo>
                    <a:pt x="4773" y="1329"/>
                  </a:lnTo>
                  <a:lnTo>
                    <a:pt x="4773" y="1326"/>
                  </a:lnTo>
                  <a:lnTo>
                    <a:pt x="4799" y="1299"/>
                  </a:lnTo>
                  <a:lnTo>
                    <a:pt x="4823" y="1272"/>
                  </a:lnTo>
                  <a:lnTo>
                    <a:pt x="4845" y="1242"/>
                  </a:lnTo>
                  <a:lnTo>
                    <a:pt x="4865" y="1212"/>
                  </a:lnTo>
                  <a:lnTo>
                    <a:pt x="4885" y="1181"/>
                  </a:lnTo>
                  <a:lnTo>
                    <a:pt x="4903" y="1149"/>
                  </a:lnTo>
                  <a:lnTo>
                    <a:pt x="4920" y="1115"/>
                  </a:lnTo>
                  <a:lnTo>
                    <a:pt x="4934" y="1081"/>
                  </a:lnTo>
                  <a:lnTo>
                    <a:pt x="4948" y="1046"/>
                  </a:lnTo>
                  <a:lnTo>
                    <a:pt x="4960" y="1011"/>
                  </a:lnTo>
                  <a:lnTo>
                    <a:pt x="4970" y="974"/>
                  </a:lnTo>
                  <a:lnTo>
                    <a:pt x="4979" y="937"/>
                  </a:lnTo>
                  <a:lnTo>
                    <a:pt x="4985" y="900"/>
                  </a:lnTo>
                  <a:lnTo>
                    <a:pt x="4990" y="861"/>
                  </a:lnTo>
                  <a:lnTo>
                    <a:pt x="4994" y="823"/>
                  </a:lnTo>
                  <a:lnTo>
                    <a:pt x="4994" y="783"/>
                  </a:lnTo>
                  <a:lnTo>
                    <a:pt x="4994" y="742"/>
                  </a:lnTo>
                  <a:lnTo>
                    <a:pt x="4990" y="703"/>
                  </a:lnTo>
                  <a:lnTo>
                    <a:pt x="4985" y="664"/>
                  </a:lnTo>
                  <a:lnTo>
                    <a:pt x="4978" y="624"/>
                  </a:lnTo>
                  <a:lnTo>
                    <a:pt x="4969" y="587"/>
                  </a:lnTo>
                  <a:lnTo>
                    <a:pt x="4959" y="550"/>
                  </a:lnTo>
                  <a:lnTo>
                    <a:pt x="4947" y="514"/>
                  </a:lnTo>
                  <a:lnTo>
                    <a:pt x="4933" y="478"/>
                  </a:lnTo>
                  <a:lnTo>
                    <a:pt x="4917" y="443"/>
                  </a:lnTo>
                  <a:lnTo>
                    <a:pt x="4900" y="410"/>
                  </a:lnTo>
                  <a:lnTo>
                    <a:pt x="4881" y="376"/>
                  </a:lnTo>
                  <a:lnTo>
                    <a:pt x="4860" y="345"/>
                  </a:lnTo>
                  <a:lnTo>
                    <a:pt x="4839" y="314"/>
                  </a:lnTo>
                  <a:lnTo>
                    <a:pt x="4815" y="285"/>
                  </a:lnTo>
                  <a:lnTo>
                    <a:pt x="4791" y="256"/>
                  </a:lnTo>
                  <a:lnTo>
                    <a:pt x="4765" y="229"/>
                  </a:lnTo>
                  <a:lnTo>
                    <a:pt x="4737" y="203"/>
                  </a:lnTo>
                  <a:lnTo>
                    <a:pt x="4709" y="178"/>
                  </a:lnTo>
                  <a:lnTo>
                    <a:pt x="4680" y="156"/>
                  </a:lnTo>
                  <a:lnTo>
                    <a:pt x="4649" y="133"/>
                  </a:lnTo>
                  <a:lnTo>
                    <a:pt x="4617" y="114"/>
                  </a:lnTo>
                  <a:lnTo>
                    <a:pt x="4585" y="94"/>
                  </a:lnTo>
                  <a:lnTo>
                    <a:pt x="4551" y="76"/>
                  </a:lnTo>
                  <a:lnTo>
                    <a:pt x="4517" y="62"/>
                  </a:lnTo>
                  <a:lnTo>
                    <a:pt x="4481" y="47"/>
                  </a:lnTo>
                  <a:lnTo>
                    <a:pt x="4444" y="34"/>
                  </a:lnTo>
                  <a:lnTo>
                    <a:pt x="4408" y="24"/>
                  </a:lnTo>
                  <a:lnTo>
                    <a:pt x="4369" y="16"/>
                  </a:lnTo>
                  <a:lnTo>
                    <a:pt x="4331" y="8"/>
                  </a:lnTo>
                  <a:lnTo>
                    <a:pt x="4291" y="3"/>
                  </a:lnTo>
                  <a:lnTo>
                    <a:pt x="4251" y="1"/>
                  </a:lnTo>
                  <a:lnTo>
                    <a:pt x="4212" y="0"/>
                  </a:lnTo>
                  <a:lnTo>
                    <a:pt x="4171" y="1"/>
                  </a:lnTo>
                  <a:lnTo>
                    <a:pt x="4131" y="3"/>
                  </a:lnTo>
                  <a:lnTo>
                    <a:pt x="4091" y="8"/>
                  </a:lnTo>
                  <a:lnTo>
                    <a:pt x="4053" y="16"/>
                  </a:lnTo>
                  <a:lnTo>
                    <a:pt x="4016" y="24"/>
                  </a:lnTo>
                  <a:lnTo>
                    <a:pt x="3979" y="34"/>
                  </a:lnTo>
                  <a:lnTo>
                    <a:pt x="3941" y="47"/>
                  </a:lnTo>
                  <a:lnTo>
                    <a:pt x="3907" y="62"/>
                  </a:lnTo>
                  <a:lnTo>
                    <a:pt x="3872" y="76"/>
                  </a:lnTo>
                  <a:lnTo>
                    <a:pt x="3837" y="94"/>
                  </a:lnTo>
                  <a:lnTo>
                    <a:pt x="3805" y="114"/>
                  </a:lnTo>
                  <a:lnTo>
                    <a:pt x="3773" y="133"/>
                  </a:lnTo>
                  <a:lnTo>
                    <a:pt x="3743" y="156"/>
                  </a:lnTo>
                  <a:lnTo>
                    <a:pt x="3713" y="178"/>
                  </a:lnTo>
                  <a:lnTo>
                    <a:pt x="3685" y="203"/>
                  </a:lnTo>
                  <a:lnTo>
                    <a:pt x="3658" y="229"/>
                  </a:lnTo>
                  <a:lnTo>
                    <a:pt x="3631" y="256"/>
                  </a:lnTo>
                  <a:lnTo>
                    <a:pt x="3607" y="285"/>
                  </a:lnTo>
                  <a:lnTo>
                    <a:pt x="3583" y="314"/>
                  </a:lnTo>
                  <a:lnTo>
                    <a:pt x="3562" y="345"/>
                  </a:lnTo>
                  <a:lnTo>
                    <a:pt x="3541" y="376"/>
                  </a:lnTo>
                  <a:lnTo>
                    <a:pt x="3522" y="410"/>
                  </a:lnTo>
                  <a:lnTo>
                    <a:pt x="3505" y="443"/>
                  </a:lnTo>
                  <a:lnTo>
                    <a:pt x="3489" y="478"/>
                  </a:lnTo>
                  <a:lnTo>
                    <a:pt x="3475" y="514"/>
                  </a:lnTo>
                  <a:lnTo>
                    <a:pt x="3463" y="550"/>
                  </a:lnTo>
                  <a:lnTo>
                    <a:pt x="3453" y="587"/>
                  </a:lnTo>
                  <a:lnTo>
                    <a:pt x="3443" y="624"/>
                  </a:lnTo>
                  <a:lnTo>
                    <a:pt x="3437" y="664"/>
                  </a:lnTo>
                  <a:lnTo>
                    <a:pt x="3432" y="703"/>
                  </a:lnTo>
                  <a:lnTo>
                    <a:pt x="3428" y="742"/>
                  </a:lnTo>
                  <a:lnTo>
                    <a:pt x="3428" y="783"/>
                  </a:lnTo>
                  <a:lnTo>
                    <a:pt x="3428" y="823"/>
                  </a:lnTo>
                  <a:lnTo>
                    <a:pt x="3432" y="861"/>
                  </a:lnTo>
                  <a:lnTo>
                    <a:pt x="3437" y="900"/>
                  </a:lnTo>
                  <a:lnTo>
                    <a:pt x="3443" y="938"/>
                  </a:lnTo>
                  <a:lnTo>
                    <a:pt x="3452" y="975"/>
                  </a:lnTo>
                  <a:lnTo>
                    <a:pt x="3462" y="1011"/>
                  </a:lnTo>
                  <a:lnTo>
                    <a:pt x="3474" y="1047"/>
                  </a:lnTo>
                  <a:lnTo>
                    <a:pt x="3488" y="1082"/>
                  </a:lnTo>
                  <a:lnTo>
                    <a:pt x="3503" y="1117"/>
                  </a:lnTo>
                  <a:lnTo>
                    <a:pt x="3520" y="1150"/>
                  </a:lnTo>
                  <a:lnTo>
                    <a:pt x="3537" y="1182"/>
                  </a:lnTo>
                  <a:lnTo>
                    <a:pt x="3557" y="1213"/>
                  </a:lnTo>
                  <a:lnTo>
                    <a:pt x="3578" y="1243"/>
                  </a:lnTo>
                  <a:lnTo>
                    <a:pt x="3601" y="1273"/>
                  </a:lnTo>
                  <a:lnTo>
                    <a:pt x="3625" y="1301"/>
                  </a:lnTo>
                  <a:lnTo>
                    <a:pt x="3650" y="1327"/>
                  </a:lnTo>
                  <a:lnTo>
                    <a:pt x="3649" y="1329"/>
                  </a:lnTo>
                  <a:lnTo>
                    <a:pt x="3651" y="1330"/>
                  </a:lnTo>
                  <a:lnTo>
                    <a:pt x="3672" y="1350"/>
                  </a:lnTo>
                  <a:lnTo>
                    <a:pt x="3695" y="1370"/>
                  </a:lnTo>
                  <a:lnTo>
                    <a:pt x="3739" y="1405"/>
                  </a:lnTo>
                  <a:lnTo>
                    <a:pt x="3757" y="1425"/>
                  </a:lnTo>
                  <a:lnTo>
                    <a:pt x="3773" y="1445"/>
                  </a:lnTo>
                  <a:lnTo>
                    <a:pt x="3786" y="1466"/>
                  </a:lnTo>
                  <a:lnTo>
                    <a:pt x="3800" y="1487"/>
                  </a:lnTo>
                  <a:lnTo>
                    <a:pt x="3810" y="1510"/>
                  </a:lnTo>
                  <a:lnTo>
                    <a:pt x="3820" y="1532"/>
                  </a:lnTo>
                  <a:lnTo>
                    <a:pt x="3827" y="1554"/>
                  </a:lnTo>
                  <a:lnTo>
                    <a:pt x="3832" y="1577"/>
                  </a:lnTo>
                  <a:lnTo>
                    <a:pt x="3836" y="1599"/>
                  </a:lnTo>
                  <a:lnTo>
                    <a:pt x="3839" y="1621"/>
                  </a:lnTo>
                  <a:lnTo>
                    <a:pt x="3837" y="1642"/>
                  </a:lnTo>
                  <a:lnTo>
                    <a:pt x="3835" y="1665"/>
                  </a:lnTo>
                  <a:lnTo>
                    <a:pt x="3830" y="1686"/>
                  </a:lnTo>
                  <a:lnTo>
                    <a:pt x="3824" y="1707"/>
                  </a:lnTo>
                  <a:lnTo>
                    <a:pt x="3815" y="1728"/>
                  </a:lnTo>
                  <a:lnTo>
                    <a:pt x="3803" y="1748"/>
                  </a:lnTo>
                  <a:lnTo>
                    <a:pt x="3789" y="1767"/>
                  </a:lnTo>
                  <a:lnTo>
                    <a:pt x="3773" y="1786"/>
                  </a:lnTo>
                  <a:lnTo>
                    <a:pt x="3753" y="1803"/>
                  </a:lnTo>
                  <a:lnTo>
                    <a:pt x="3732" y="1820"/>
                  </a:lnTo>
                  <a:lnTo>
                    <a:pt x="3708" y="1836"/>
                  </a:lnTo>
                  <a:lnTo>
                    <a:pt x="3681" y="1849"/>
                  </a:lnTo>
                  <a:lnTo>
                    <a:pt x="3651" y="1863"/>
                  </a:lnTo>
                  <a:lnTo>
                    <a:pt x="3618" y="1874"/>
                  </a:lnTo>
                  <a:lnTo>
                    <a:pt x="3583" y="1885"/>
                  </a:lnTo>
                  <a:lnTo>
                    <a:pt x="3545" y="1894"/>
                  </a:lnTo>
                  <a:lnTo>
                    <a:pt x="3503" y="1901"/>
                  </a:lnTo>
                  <a:lnTo>
                    <a:pt x="3458" y="1906"/>
                  </a:lnTo>
                  <a:lnTo>
                    <a:pt x="3410" y="1910"/>
                  </a:lnTo>
                  <a:lnTo>
                    <a:pt x="3359" y="1913"/>
                  </a:lnTo>
                  <a:lnTo>
                    <a:pt x="3304" y="1913"/>
                  </a:lnTo>
                  <a:lnTo>
                    <a:pt x="3247" y="1910"/>
                  </a:lnTo>
                  <a:lnTo>
                    <a:pt x="2991" y="1893"/>
                  </a:lnTo>
                  <a:lnTo>
                    <a:pt x="2750" y="1874"/>
                  </a:lnTo>
                  <a:lnTo>
                    <a:pt x="2532" y="1855"/>
                  </a:lnTo>
                  <a:lnTo>
                    <a:pt x="2340" y="1838"/>
                  </a:lnTo>
                  <a:lnTo>
                    <a:pt x="2181" y="1822"/>
                  </a:lnTo>
                  <a:lnTo>
                    <a:pt x="2060" y="1810"/>
                  </a:lnTo>
                  <a:lnTo>
                    <a:pt x="1952" y="1797"/>
                  </a:lnTo>
                  <a:lnTo>
                    <a:pt x="1936" y="1797"/>
                  </a:lnTo>
                  <a:lnTo>
                    <a:pt x="1918" y="1798"/>
                  </a:lnTo>
                  <a:lnTo>
                    <a:pt x="1901" y="1801"/>
                  </a:lnTo>
                  <a:lnTo>
                    <a:pt x="1885" y="1806"/>
                  </a:lnTo>
                  <a:lnTo>
                    <a:pt x="1870" y="1812"/>
                  </a:lnTo>
                  <a:lnTo>
                    <a:pt x="1855" y="1820"/>
                  </a:lnTo>
                  <a:lnTo>
                    <a:pt x="1841" y="1829"/>
                  </a:lnTo>
                  <a:lnTo>
                    <a:pt x="1828" y="1842"/>
                  </a:lnTo>
                  <a:lnTo>
                    <a:pt x="1817" y="1854"/>
                  </a:lnTo>
                  <a:lnTo>
                    <a:pt x="1808" y="1869"/>
                  </a:lnTo>
                  <a:lnTo>
                    <a:pt x="1799" y="1884"/>
                  </a:lnTo>
                  <a:lnTo>
                    <a:pt x="1793" y="1900"/>
                  </a:lnTo>
                  <a:lnTo>
                    <a:pt x="1789" y="1916"/>
                  </a:lnTo>
                  <a:lnTo>
                    <a:pt x="1787" y="1932"/>
                  </a:lnTo>
                  <a:lnTo>
                    <a:pt x="1787" y="1950"/>
                  </a:lnTo>
                  <a:lnTo>
                    <a:pt x="1788" y="1967"/>
                  </a:lnTo>
                  <a:lnTo>
                    <a:pt x="1803" y="2074"/>
                  </a:lnTo>
                  <a:lnTo>
                    <a:pt x="1818" y="2196"/>
                  </a:lnTo>
                  <a:lnTo>
                    <a:pt x="1836" y="2360"/>
                  </a:lnTo>
                  <a:lnTo>
                    <a:pt x="1857" y="2562"/>
                  </a:lnTo>
                  <a:lnTo>
                    <a:pt x="1867" y="2676"/>
                  </a:lnTo>
                  <a:lnTo>
                    <a:pt x="1879" y="2798"/>
                  </a:lnTo>
                  <a:lnTo>
                    <a:pt x="1888" y="2928"/>
                  </a:lnTo>
                  <a:lnTo>
                    <a:pt x="1897" y="3064"/>
                  </a:lnTo>
                  <a:lnTo>
                    <a:pt x="1906" y="3207"/>
                  </a:lnTo>
                  <a:lnTo>
                    <a:pt x="1915" y="3356"/>
                  </a:lnTo>
                  <a:lnTo>
                    <a:pt x="1907" y="3398"/>
                  </a:lnTo>
                  <a:lnTo>
                    <a:pt x="1897" y="3435"/>
                  </a:lnTo>
                  <a:lnTo>
                    <a:pt x="1891" y="3452"/>
                  </a:lnTo>
                  <a:lnTo>
                    <a:pt x="1885" y="3468"/>
                  </a:lnTo>
                  <a:lnTo>
                    <a:pt x="1879" y="3483"/>
                  </a:lnTo>
                  <a:lnTo>
                    <a:pt x="1872" y="3498"/>
                  </a:lnTo>
                  <a:lnTo>
                    <a:pt x="1865" y="3511"/>
                  </a:lnTo>
                  <a:lnTo>
                    <a:pt x="1857" y="3523"/>
                  </a:lnTo>
                  <a:lnTo>
                    <a:pt x="1849" y="3534"/>
                  </a:lnTo>
                  <a:lnTo>
                    <a:pt x="1841" y="3544"/>
                  </a:lnTo>
                  <a:lnTo>
                    <a:pt x="1833" y="3554"/>
                  </a:lnTo>
                  <a:lnTo>
                    <a:pt x="1824" y="3563"/>
                  </a:lnTo>
                  <a:lnTo>
                    <a:pt x="1814" y="3570"/>
                  </a:lnTo>
                  <a:lnTo>
                    <a:pt x="1804" y="3576"/>
                  </a:lnTo>
                  <a:lnTo>
                    <a:pt x="1795" y="3582"/>
                  </a:lnTo>
                  <a:lnTo>
                    <a:pt x="1784" y="3587"/>
                  </a:lnTo>
                  <a:lnTo>
                    <a:pt x="1774" y="3592"/>
                  </a:lnTo>
                  <a:lnTo>
                    <a:pt x="1765" y="3596"/>
                  </a:lnTo>
                  <a:lnTo>
                    <a:pt x="1742" y="3602"/>
                  </a:lnTo>
                  <a:lnTo>
                    <a:pt x="1721" y="3605"/>
                  </a:lnTo>
                  <a:lnTo>
                    <a:pt x="1698" y="3605"/>
                  </a:lnTo>
                  <a:lnTo>
                    <a:pt x="1675" y="3604"/>
                  </a:lnTo>
                  <a:lnTo>
                    <a:pt x="1652" y="3600"/>
                  </a:lnTo>
                  <a:lnTo>
                    <a:pt x="1628" y="3595"/>
                  </a:lnTo>
                  <a:lnTo>
                    <a:pt x="1603" y="3587"/>
                  </a:lnTo>
                  <a:lnTo>
                    <a:pt x="1580" y="3579"/>
                  </a:lnTo>
                  <a:lnTo>
                    <a:pt x="1557" y="3570"/>
                  </a:lnTo>
                  <a:lnTo>
                    <a:pt x="1534" y="3559"/>
                  </a:lnTo>
                  <a:lnTo>
                    <a:pt x="1512" y="3548"/>
                  </a:lnTo>
                  <a:lnTo>
                    <a:pt x="1489" y="3535"/>
                  </a:lnTo>
                  <a:lnTo>
                    <a:pt x="1447" y="3511"/>
                  </a:lnTo>
                  <a:lnTo>
                    <a:pt x="1410" y="3484"/>
                  </a:lnTo>
                  <a:lnTo>
                    <a:pt x="1376" y="3461"/>
                  </a:lnTo>
                  <a:lnTo>
                    <a:pt x="1349" y="3440"/>
                  </a:lnTo>
                  <a:lnTo>
                    <a:pt x="1329" y="3423"/>
                  </a:lnTo>
                  <a:lnTo>
                    <a:pt x="1328" y="3423"/>
                  </a:lnTo>
                  <a:lnTo>
                    <a:pt x="1327" y="3423"/>
                  </a:lnTo>
                  <a:lnTo>
                    <a:pt x="1301" y="3398"/>
                  </a:lnTo>
                  <a:lnTo>
                    <a:pt x="1272" y="3374"/>
                  </a:lnTo>
                  <a:lnTo>
                    <a:pt x="1243" y="3352"/>
                  </a:lnTo>
                  <a:lnTo>
                    <a:pt x="1213" y="3331"/>
                  </a:lnTo>
                  <a:lnTo>
                    <a:pt x="1182" y="3311"/>
                  </a:lnTo>
                  <a:lnTo>
                    <a:pt x="1150" y="3292"/>
                  </a:lnTo>
                  <a:lnTo>
                    <a:pt x="1116" y="3276"/>
                  </a:lnTo>
                  <a:lnTo>
                    <a:pt x="1081" y="3261"/>
                  </a:lnTo>
                  <a:lnTo>
                    <a:pt x="1047" y="3248"/>
                  </a:lnTo>
                  <a:lnTo>
                    <a:pt x="1012" y="3235"/>
                  </a:lnTo>
                  <a:lnTo>
                    <a:pt x="975" y="3225"/>
                  </a:lnTo>
                  <a:lnTo>
                    <a:pt x="938" y="3217"/>
                  </a:lnTo>
                  <a:lnTo>
                    <a:pt x="900" y="3211"/>
                  </a:lnTo>
                  <a:lnTo>
                    <a:pt x="862" y="3206"/>
                  </a:lnTo>
                  <a:lnTo>
                    <a:pt x="824" y="3203"/>
                  </a:lnTo>
                  <a:lnTo>
                    <a:pt x="784" y="3202"/>
                  </a:lnTo>
                  <a:lnTo>
                    <a:pt x="743" y="3203"/>
                  </a:lnTo>
                  <a:lnTo>
                    <a:pt x="703" y="3206"/>
                  </a:lnTo>
                  <a:lnTo>
                    <a:pt x="665" y="3211"/>
                  </a:lnTo>
                  <a:lnTo>
                    <a:pt x="626" y="3218"/>
                  </a:lnTo>
                  <a:lnTo>
                    <a:pt x="588" y="3227"/>
                  </a:lnTo>
                  <a:lnTo>
                    <a:pt x="551" y="3237"/>
                  </a:lnTo>
                  <a:lnTo>
                    <a:pt x="515" y="3249"/>
                  </a:lnTo>
                  <a:lnTo>
                    <a:pt x="479" y="3264"/>
                  </a:lnTo>
                  <a:lnTo>
                    <a:pt x="444" y="3279"/>
                  </a:lnTo>
                  <a:lnTo>
                    <a:pt x="411" y="3296"/>
                  </a:lnTo>
                  <a:lnTo>
                    <a:pt x="377" y="3315"/>
                  </a:lnTo>
                  <a:lnTo>
                    <a:pt x="346" y="3336"/>
                  </a:lnTo>
                  <a:lnTo>
                    <a:pt x="315" y="3357"/>
                  </a:lnTo>
                  <a:lnTo>
                    <a:pt x="286" y="3380"/>
                  </a:lnTo>
                  <a:lnTo>
                    <a:pt x="257" y="3405"/>
                  </a:lnTo>
                  <a:lnTo>
                    <a:pt x="230" y="3431"/>
                  </a:lnTo>
                  <a:lnTo>
                    <a:pt x="204" y="3458"/>
                  </a:lnTo>
                  <a:lnTo>
                    <a:pt x="179" y="3487"/>
                  </a:lnTo>
                  <a:lnTo>
                    <a:pt x="157" y="3517"/>
                  </a:lnTo>
                  <a:lnTo>
                    <a:pt x="134" y="3546"/>
                  </a:lnTo>
                  <a:lnTo>
                    <a:pt x="114" y="3579"/>
                  </a:lnTo>
                  <a:lnTo>
                    <a:pt x="95" y="3611"/>
                  </a:lnTo>
                  <a:lnTo>
                    <a:pt x="77" y="3646"/>
                  </a:lnTo>
                  <a:lnTo>
                    <a:pt x="62" y="3680"/>
                  </a:lnTo>
                  <a:lnTo>
                    <a:pt x="49" y="3715"/>
                  </a:lnTo>
                  <a:lnTo>
                    <a:pt x="36" y="3752"/>
                  </a:lnTo>
                  <a:lnTo>
                    <a:pt x="25" y="3789"/>
                  </a:lnTo>
                  <a:lnTo>
                    <a:pt x="17" y="3827"/>
                  </a:lnTo>
                  <a:lnTo>
                    <a:pt x="9" y="3865"/>
                  </a:lnTo>
                  <a:lnTo>
                    <a:pt x="4" y="3905"/>
                  </a:lnTo>
                  <a:lnTo>
                    <a:pt x="2" y="3944"/>
                  </a:lnTo>
                  <a:lnTo>
                    <a:pt x="0" y="3985"/>
                  </a:lnTo>
                  <a:lnTo>
                    <a:pt x="2" y="4025"/>
                  </a:lnTo>
                  <a:lnTo>
                    <a:pt x="4" y="4065"/>
                  </a:lnTo>
                  <a:lnTo>
                    <a:pt x="9" y="4104"/>
                  </a:lnTo>
                  <a:lnTo>
                    <a:pt x="17" y="4143"/>
                  </a:lnTo>
                  <a:lnTo>
                    <a:pt x="25" y="4180"/>
                  </a:lnTo>
                  <a:lnTo>
                    <a:pt x="36" y="4217"/>
                  </a:lnTo>
                  <a:lnTo>
                    <a:pt x="49" y="4254"/>
                  </a:lnTo>
                  <a:lnTo>
                    <a:pt x="62" y="4290"/>
                  </a:lnTo>
                  <a:lnTo>
                    <a:pt x="77" y="4325"/>
                  </a:lnTo>
                  <a:lnTo>
                    <a:pt x="95" y="4359"/>
                  </a:lnTo>
                  <a:lnTo>
                    <a:pt x="114" y="4391"/>
                  </a:lnTo>
                  <a:lnTo>
                    <a:pt x="134" y="4423"/>
                  </a:lnTo>
                  <a:lnTo>
                    <a:pt x="157" y="4454"/>
                  </a:lnTo>
                  <a:lnTo>
                    <a:pt x="179" y="4484"/>
                  </a:lnTo>
                  <a:lnTo>
                    <a:pt x="204" y="4511"/>
                  </a:lnTo>
                  <a:lnTo>
                    <a:pt x="230" y="4538"/>
                  </a:lnTo>
                  <a:lnTo>
                    <a:pt x="257" y="4564"/>
                  </a:lnTo>
                  <a:lnTo>
                    <a:pt x="286" y="4589"/>
                  </a:lnTo>
                  <a:lnTo>
                    <a:pt x="315" y="4613"/>
                  </a:lnTo>
                  <a:lnTo>
                    <a:pt x="346" y="4635"/>
                  </a:lnTo>
                  <a:lnTo>
                    <a:pt x="377" y="4655"/>
                  </a:lnTo>
                  <a:lnTo>
                    <a:pt x="411" y="4673"/>
                  </a:lnTo>
                  <a:lnTo>
                    <a:pt x="444" y="4691"/>
                  </a:lnTo>
                  <a:lnTo>
                    <a:pt x="479" y="4707"/>
                  </a:lnTo>
                  <a:lnTo>
                    <a:pt x="515" y="4721"/>
                  </a:lnTo>
                  <a:lnTo>
                    <a:pt x="551" y="4733"/>
                  </a:lnTo>
                  <a:lnTo>
                    <a:pt x="588" y="4744"/>
                  </a:lnTo>
                  <a:lnTo>
                    <a:pt x="626" y="4753"/>
                  </a:lnTo>
                  <a:lnTo>
                    <a:pt x="665" y="4759"/>
                  </a:lnTo>
                  <a:lnTo>
                    <a:pt x="703" y="4764"/>
                  </a:lnTo>
                  <a:lnTo>
                    <a:pt x="743" y="4768"/>
                  </a:lnTo>
                  <a:lnTo>
                    <a:pt x="784" y="4769"/>
                  </a:lnTo>
                  <a:lnTo>
                    <a:pt x="824" y="4768"/>
                  </a:lnTo>
                  <a:lnTo>
                    <a:pt x="862" y="4764"/>
                  </a:lnTo>
                  <a:lnTo>
                    <a:pt x="900" y="4759"/>
                  </a:lnTo>
                  <a:lnTo>
                    <a:pt x="939" y="4753"/>
                  </a:lnTo>
                  <a:lnTo>
                    <a:pt x="976" y="4744"/>
                  </a:lnTo>
                  <a:lnTo>
                    <a:pt x="1012" y="4734"/>
                  </a:lnTo>
                  <a:lnTo>
                    <a:pt x="1048" y="4722"/>
                  </a:lnTo>
                  <a:lnTo>
                    <a:pt x="1083" y="4708"/>
                  </a:lnTo>
                  <a:lnTo>
                    <a:pt x="1117" y="4693"/>
                  </a:lnTo>
                  <a:lnTo>
                    <a:pt x="1151" y="4676"/>
                  </a:lnTo>
                  <a:lnTo>
                    <a:pt x="1183" y="4659"/>
                  </a:lnTo>
                  <a:lnTo>
                    <a:pt x="1214" y="4639"/>
                  </a:lnTo>
                  <a:lnTo>
                    <a:pt x="1244" y="4618"/>
                  </a:lnTo>
                  <a:lnTo>
                    <a:pt x="1274" y="4595"/>
                  </a:lnTo>
                  <a:lnTo>
                    <a:pt x="1302" y="4571"/>
                  </a:lnTo>
                  <a:lnTo>
                    <a:pt x="1329" y="4546"/>
                  </a:lnTo>
                  <a:lnTo>
                    <a:pt x="1329" y="4547"/>
                  </a:lnTo>
                  <a:lnTo>
                    <a:pt x="1331" y="4544"/>
                  </a:lnTo>
                  <a:lnTo>
                    <a:pt x="1350" y="4523"/>
                  </a:lnTo>
                  <a:lnTo>
                    <a:pt x="1370" y="4502"/>
                  </a:lnTo>
                  <a:lnTo>
                    <a:pt x="1406" y="4456"/>
                  </a:lnTo>
                  <a:lnTo>
                    <a:pt x="1426" y="4439"/>
                  </a:lnTo>
                  <a:lnTo>
                    <a:pt x="1446" y="4423"/>
                  </a:lnTo>
                  <a:lnTo>
                    <a:pt x="1467" y="4409"/>
                  </a:lnTo>
                  <a:lnTo>
                    <a:pt x="1489" y="4397"/>
                  </a:lnTo>
                  <a:lnTo>
                    <a:pt x="1510" y="4386"/>
                  </a:lnTo>
                  <a:lnTo>
                    <a:pt x="1533" y="4376"/>
                  </a:lnTo>
                  <a:lnTo>
                    <a:pt x="1555" y="4368"/>
                  </a:lnTo>
                  <a:lnTo>
                    <a:pt x="1577" y="4363"/>
                  </a:lnTo>
                  <a:lnTo>
                    <a:pt x="1600" y="4360"/>
                  </a:lnTo>
                  <a:lnTo>
                    <a:pt x="1622" y="4359"/>
                  </a:lnTo>
                  <a:lnTo>
                    <a:pt x="1644" y="4359"/>
                  </a:lnTo>
                  <a:lnTo>
                    <a:pt x="1667" y="4361"/>
                  </a:lnTo>
                  <a:lnTo>
                    <a:pt x="1688" y="4366"/>
                  </a:lnTo>
                  <a:lnTo>
                    <a:pt x="1709" y="4372"/>
                  </a:lnTo>
                  <a:lnTo>
                    <a:pt x="1730" y="4382"/>
                  </a:lnTo>
                  <a:lnTo>
                    <a:pt x="1750" y="4393"/>
                  </a:lnTo>
                  <a:lnTo>
                    <a:pt x="1768" y="4407"/>
                  </a:lnTo>
                  <a:lnTo>
                    <a:pt x="1787" y="4424"/>
                  </a:lnTo>
                  <a:lnTo>
                    <a:pt x="1804" y="4443"/>
                  </a:lnTo>
                  <a:lnTo>
                    <a:pt x="1822" y="4464"/>
                  </a:lnTo>
                  <a:lnTo>
                    <a:pt x="1836" y="4489"/>
                  </a:lnTo>
                  <a:lnTo>
                    <a:pt x="1851" y="4516"/>
                  </a:lnTo>
                  <a:lnTo>
                    <a:pt x="1864" y="4546"/>
                  </a:lnTo>
                  <a:lnTo>
                    <a:pt x="1876" y="4579"/>
                  </a:lnTo>
                  <a:lnTo>
                    <a:pt x="1886" y="4614"/>
                  </a:lnTo>
                  <a:lnTo>
                    <a:pt x="1895" y="4654"/>
                  </a:lnTo>
                  <a:lnTo>
                    <a:pt x="1902" y="4694"/>
                  </a:lnTo>
                  <a:lnTo>
                    <a:pt x="1908" y="4740"/>
                  </a:lnTo>
                  <a:lnTo>
                    <a:pt x="1912" y="4787"/>
                  </a:lnTo>
                  <a:lnTo>
                    <a:pt x="1913" y="4840"/>
                  </a:lnTo>
                  <a:lnTo>
                    <a:pt x="1913" y="4894"/>
                  </a:lnTo>
                  <a:lnTo>
                    <a:pt x="1911" y="4952"/>
                  </a:lnTo>
                  <a:lnTo>
                    <a:pt x="1911" y="4996"/>
                  </a:lnTo>
                  <a:lnTo>
                    <a:pt x="1911" y="5033"/>
                  </a:lnTo>
                  <a:lnTo>
                    <a:pt x="1902" y="5178"/>
                  </a:lnTo>
                  <a:lnTo>
                    <a:pt x="1893" y="5318"/>
                  </a:lnTo>
                  <a:lnTo>
                    <a:pt x="1885" y="5451"/>
                  </a:lnTo>
                  <a:lnTo>
                    <a:pt x="1875" y="5577"/>
                  </a:lnTo>
                  <a:lnTo>
                    <a:pt x="1865" y="5696"/>
                  </a:lnTo>
                  <a:lnTo>
                    <a:pt x="1854" y="5808"/>
                  </a:lnTo>
                  <a:lnTo>
                    <a:pt x="1834" y="6007"/>
                  </a:lnTo>
                  <a:lnTo>
                    <a:pt x="1817" y="6169"/>
                  </a:lnTo>
                  <a:lnTo>
                    <a:pt x="1802" y="6290"/>
                  </a:lnTo>
                  <a:lnTo>
                    <a:pt x="1788" y="6395"/>
                  </a:lnTo>
                  <a:lnTo>
                    <a:pt x="1787" y="6410"/>
                  </a:lnTo>
                  <a:lnTo>
                    <a:pt x="1787" y="6425"/>
                  </a:lnTo>
                  <a:lnTo>
                    <a:pt x="1788" y="6440"/>
                  </a:lnTo>
                  <a:lnTo>
                    <a:pt x="1792" y="6454"/>
                  </a:lnTo>
                  <a:lnTo>
                    <a:pt x="1795" y="6467"/>
                  </a:lnTo>
                  <a:lnTo>
                    <a:pt x="1800" y="6481"/>
                  </a:lnTo>
                  <a:lnTo>
                    <a:pt x="1808" y="6493"/>
                  </a:lnTo>
                  <a:lnTo>
                    <a:pt x="1815" y="6506"/>
                  </a:lnTo>
                  <a:lnTo>
                    <a:pt x="1825" y="6516"/>
                  </a:lnTo>
                  <a:lnTo>
                    <a:pt x="1835" y="6527"/>
                  </a:lnTo>
                  <a:lnTo>
                    <a:pt x="1845" y="6535"/>
                  </a:lnTo>
                  <a:lnTo>
                    <a:pt x="1857" y="6543"/>
                  </a:lnTo>
                  <a:lnTo>
                    <a:pt x="1870" y="6550"/>
                  </a:lnTo>
                  <a:lnTo>
                    <a:pt x="1884" y="6555"/>
                  </a:lnTo>
                  <a:lnTo>
                    <a:pt x="1898" y="6560"/>
                  </a:lnTo>
                  <a:lnTo>
                    <a:pt x="1913" y="6563"/>
                  </a:lnTo>
                  <a:lnTo>
                    <a:pt x="2010" y="6576"/>
                  </a:lnTo>
                  <a:lnTo>
                    <a:pt x="2124" y="6590"/>
                  </a:lnTo>
                  <a:lnTo>
                    <a:pt x="2278" y="6607"/>
                  </a:lnTo>
                  <a:lnTo>
                    <a:pt x="2469" y="6626"/>
                  </a:lnTo>
                  <a:lnTo>
                    <a:pt x="2578" y="6636"/>
                  </a:lnTo>
                  <a:lnTo>
                    <a:pt x="2696" y="6646"/>
                  </a:lnTo>
                  <a:lnTo>
                    <a:pt x="2821" y="6656"/>
                  </a:lnTo>
                  <a:lnTo>
                    <a:pt x="2955" y="6666"/>
                  </a:lnTo>
                  <a:lnTo>
                    <a:pt x="3095" y="6674"/>
                  </a:lnTo>
                  <a:lnTo>
                    <a:pt x="3243" y="6683"/>
                  </a:lnTo>
                  <a:lnTo>
                    <a:pt x="3257" y="6683"/>
                  </a:lnTo>
                  <a:lnTo>
                    <a:pt x="3315" y="6686"/>
                  </a:lnTo>
                  <a:lnTo>
                    <a:pt x="3370" y="6686"/>
                  </a:lnTo>
                  <a:lnTo>
                    <a:pt x="3422" y="6684"/>
                  </a:lnTo>
                  <a:lnTo>
                    <a:pt x="3470" y="6681"/>
                  </a:lnTo>
                  <a:lnTo>
                    <a:pt x="3515" y="6674"/>
                  </a:lnTo>
                  <a:lnTo>
                    <a:pt x="3556" y="6667"/>
                  </a:lnTo>
                  <a:lnTo>
                    <a:pt x="3596" y="6658"/>
                  </a:lnTo>
                  <a:lnTo>
                    <a:pt x="3630" y="6648"/>
                  </a:lnTo>
                  <a:lnTo>
                    <a:pt x="3664" y="6636"/>
                  </a:lnTo>
                  <a:lnTo>
                    <a:pt x="3693" y="6624"/>
                  </a:lnTo>
                  <a:lnTo>
                    <a:pt x="3721" y="6609"/>
                  </a:lnTo>
                  <a:lnTo>
                    <a:pt x="3744" y="6594"/>
                  </a:lnTo>
                  <a:lnTo>
                    <a:pt x="3767" y="6576"/>
                  </a:lnTo>
                  <a:lnTo>
                    <a:pt x="3785" y="6559"/>
                  </a:lnTo>
                  <a:lnTo>
                    <a:pt x="3803" y="6540"/>
                  </a:lnTo>
                  <a:lnTo>
                    <a:pt x="3816" y="6522"/>
                  </a:lnTo>
                  <a:lnTo>
                    <a:pt x="3827" y="6502"/>
                  </a:lnTo>
                  <a:lnTo>
                    <a:pt x="3837" y="6481"/>
                  </a:lnTo>
                  <a:lnTo>
                    <a:pt x="3843" y="6460"/>
                  </a:lnTo>
                  <a:lnTo>
                    <a:pt x="3848" y="6439"/>
                  </a:lnTo>
                  <a:lnTo>
                    <a:pt x="3851" y="6416"/>
                  </a:lnTo>
                  <a:lnTo>
                    <a:pt x="3851" y="6394"/>
                  </a:lnTo>
                  <a:lnTo>
                    <a:pt x="3850" y="6372"/>
                  </a:lnTo>
                  <a:lnTo>
                    <a:pt x="3846" y="6350"/>
                  </a:lnTo>
                  <a:lnTo>
                    <a:pt x="3841" y="6327"/>
                  </a:lnTo>
                  <a:lnTo>
                    <a:pt x="3834" y="6305"/>
                  </a:lnTo>
                  <a:lnTo>
                    <a:pt x="3824" y="6283"/>
                  </a:lnTo>
                  <a:lnTo>
                    <a:pt x="3814" y="6260"/>
                  </a:lnTo>
                  <a:lnTo>
                    <a:pt x="3800" y="6239"/>
                  </a:lnTo>
                  <a:lnTo>
                    <a:pt x="3786" y="6218"/>
                  </a:lnTo>
                  <a:lnTo>
                    <a:pt x="3770" y="6198"/>
                  </a:lnTo>
                  <a:lnTo>
                    <a:pt x="3753" y="6178"/>
                  </a:lnTo>
                  <a:lnTo>
                    <a:pt x="3731" y="6160"/>
                  </a:lnTo>
                  <a:lnTo>
                    <a:pt x="3708" y="6143"/>
                  </a:lnTo>
                  <a:lnTo>
                    <a:pt x="3686" y="6123"/>
                  </a:lnTo>
                  <a:lnTo>
                    <a:pt x="3665" y="6103"/>
                  </a:lnTo>
                  <a:lnTo>
                    <a:pt x="3662" y="6102"/>
                  </a:lnTo>
                  <a:lnTo>
                    <a:pt x="3664" y="6102"/>
                  </a:lnTo>
                  <a:lnTo>
                    <a:pt x="3639" y="6074"/>
                  </a:lnTo>
                  <a:lnTo>
                    <a:pt x="3614" y="6046"/>
                  </a:lnTo>
                  <a:lnTo>
                    <a:pt x="3592" y="6016"/>
                  </a:lnTo>
                  <a:lnTo>
                    <a:pt x="3571" y="5986"/>
                  </a:lnTo>
                  <a:lnTo>
                    <a:pt x="3551" y="5955"/>
                  </a:lnTo>
                  <a:lnTo>
                    <a:pt x="3532" y="5923"/>
                  </a:lnTo>
                  <a:lnTo>
                    <a:pt x="3516" y="5890"/>
                  </a:lnTo>
                  <a:lnTo>
                    <a:pt x="3501" y="5855"/>
                  </a:lnTo>
                  <a:lnTo>
                    <a:pt x="3488" y="5820"/>
                  </a:lnTo>
                  <a:lnTo>
                    <a:pt x="3475" y="5784"/>
                  </a:lnTo>
                  <a:lnTo>
                    <a:pt x="3465" y="5748"/>
                  </a:lnTo>
                  <a:lnTo>
                    <a:pt x="3457" y="5711"/>
                  </a:lnTo>
                  <a:lnTo>
                    <a:pt x="3450" y="5673"/>
                  </a:lnTo>
                  <a:lnTo>
                    <a:pt x="3446" y="5634"/>
                  </a:lnTo>
                  <a:lnTo>
                    <a:pt x="3442" y="5596"/>
                  </a:lnTo>
                  <a:lnTo>
                    <a:pt x="3442" y="5556"/>
                  </a:lnTo>
                  <a:lnTo>
                    <a:pt x="3442" y="5515"/>
                  </a:lnTo>
                  <a:lnTo>
                    <a:pt x="3446" y="5476"/>
                  </a:lnTo>
                  <a:lnTo>
                    <a:pt x="3450" y="5437"/>
                  </a:lnTo>
                  <a:lnTo>
                    <a:pt x="3457" y="5397"/>
                  </a:lnTo>
                  <a:lnTo>
                    <a:pt x="3467" y="5360"/>
                  </a:lnTo>
                  <a:lnTo>
                    <a:pt x="3477" y="5323"/>
                  </a:lnTo>
                  <a:lnTo>
                    <a:pt x="3489" y="5287"/>
                  </a:lnTo>
                  <a:lnTo>
                    <a:pt x="3503" y="5251"/>
                  </a:lnTo>
                  <a:lnTo>
                    <a:pt x="3519" y="5216"/>
                  </a:lnTo>
                  <a:lnTo>
                    <a:pt x="3536" y="5183"/>
                  </a:lnTo>
                  <a:lnTo>
                    <a:pt x="3555" y="5149"/>
                  </a:lnTo>
                  <a:lnTo>
                    <a:pt x="3576" y="5118"/>
                  </a:lnTo>
                  <a:lnTo>
                    <a:pt x="3597" y="5087"/>
                  </a:lnTo>
                  <a:lnTo>
                    <a:pt x="3620" y="5058"/>
                  </a:lnTo>
                  <a:lnTo>
                    <a:pt x="3645" y="5029"/>
                  </a:lnTo>
                  <a:lnTo>
                    <a:pt x="3671" y="5002"/>
                  </a:lnTo>
                  <a:lnTo>
                    <a:pt x="3698" y="4976"/>
                  </a:lnTo>
                  <a:lnTo>
                    <a:pt x="3727" y="4951"/>
                  </a:lnTo>
                  <a:lnTo>
                    <a:pt x="3755" y="4929"/>
                  </a:lnTo>
                  <a:lnTo>
                    <a:pt x="3786" y="4906"/>
                  </a:lnTo>
                  <a:lnTo>
                    <a:pt x="3819" y="4885"/>
                  </a:lnTo>
                  <a:lnTo>
                    <a:pt x="3851" y="4867"/>
                  </a:lnTo>
                  <a:lnTo>
                    <a:pt x="3886" y="4849"/>
                  </a:lnTo>
                  <a:lnTo>
                    <a:pt x="3920" y="4835"/>
                  </a:lnTo>
                  <a:lnTo>
                    <a:pt x="3955" y="4820"/>
                  </a:lnTo>
                  <a:lnTo>
                    <a:pt x="3992" y="4807"/>
                  </a:lnTo>
                  <a:lnTo>
                    <a:pt x="4029" y="4797"/>
                  </a:lnTo>
                  <a:lnTo>
                    <a:pt x="4067" y="4789"/>
                  </a:lnTo>
                  <a:lnTo>
                    <a:pt x="4105" y="4781"/>
                  </a:lnTo>
                  <a:lnTo>
                    <a:pt x="4145" y="4776"/>
                  </a:lnTo>
                  <a:lnTo>
                    <a:pt x="4184" y="4774"/>
                  </a:lnTo>
                  <a:lnTo>
                    <a:pt x="4225" y="4773"/>
                  </a:lnTo>
                  <a:lnTo>
                    <a:pt x="4265" y="4774"/>
                  </a:lnTo>
                  <a:lnTo>
                    <a:pt x="4305" y="4776"/>
                  </a:lnTo>
                  <a:lnTo>
                    <a:pt x="4344" y="4781"/>
                  </a:lnTo>
                  <a:lnTo>
                    <a:pt x="4383" y="4789"/>
                  </a:lnTo>
                  <a:lnTo>
                    <a:pt x="4420" y="4797"/>
                  </a:lnTo>
                  <a:lnTo>
                    <a:pt x="4457" y="4807"/>
                  </a:lnTo>
                  <a:lnTo>
                    <a:pt x="4494" y="4820"/>
                  </a:lnTo>
                  <a:lnTo>
                    <a:pt x="4529" y="4835"/>
                  </a:lnTo>
                  <a:lnTo>
                    <a:pt x="4564" y="4849"/>
                  </a:lnTo>
                  <a:lnTo>
                    <a:pt x="4598" y="4867"/>
                  </a:lnTo>
                  <a:lnTo>
                    <a:pt x="4631" y="4885"/>
                  </a:lnTo>
                  <a:lnTo>
                    <a:pt x="4663" y="4906"/>
                  </a:lnTo>
                  <a:lnTo>
                    <a:pt x="4694" y="4929"/>
                  </a:lnTo>
                  <a:lnTo>
                    <a:pt x="4722" y="4951"/>
                  </a:lnTo>
                  <a:lnTo>
                    <a:pt x="4751" y="4976"/>
                  </a:lnTo>
                  <a:lnTo>
                    <a:pt x="4778" y="5002"/>
                  </a:lnTo>
                  <a:lnTo>
                    <a:pt x="4804" y="5029"/>
                  </a:lnTo>
                  <a:lnTo>
                    <a:pt x="4829" y="5058"/>
                  </a:lnTo>
                  <a:lnTo>
                    <a:pt x="4853" y="5087"/>
                  </a:lnTo>
                  <a:lnTo>
                    <a:pt x="4874" y="5118"/>
                  </a:lnTo>
                  <a:lnTo>
                    <a:pt x="4895" y="5149"/>
                  </a:lnTo>
                  <a:lnTo>
                    <a:pt x="4913" y="5183"/>
                  </a:lnTo>
                  <a:lnTo>
                    <a:pt x="4931" y="5216"/>
                  </a:lnTo>
                  <a:lnTo>
                    <a:pt x="4947" y="5251"/>
                  </a:lnTo>
                  <a:lnTo>
                    <a:pt x="4960" y="5287"/>
                  </a:lnTo>
                  <a:lnTo>
                    <a:pt x="4973" y="5323"/>
                  </a:lnTo>
                  <a:lnTo>
                    <a:pt x="4983" y="5360"/>
                  </a:lnTo>
                  <a:lnTo>
                    <a:pt x="4991" y="5397"/>
                  </a:lnTo>
                  <a:lnTo>
                    <a:pt x="4999" y="5437"/>
                  </a:lnTo>
                  <a:lnTo>
                    <a:pt x="5004" y="5476"/>
                  </a:lnTo>
                  <a:lnTo>
                    <a:pt x="5006" y="5515"/>
                  </a:lnTo>
                  <a:lnTo>
                    <a:pt x="5008" y="5556"/>
                  </a:lnTo>
                  <a:lnTo>
                    <a:pt x="5008" y="5596"/>
                  </a:lnTo>
                  <a:lnTo>
                    <a:pt x="5004" y="5634"/>
                  </a:lnTo>
                  <a:lnTo>
                    <a:pt x="4999" y="5673"/>
                  </a:lnTo>
                  <a:lnTo>
                    <a:pt x="4993" y="5710"/>
                  </a:lnTo>
                  <a:lnTo>
                    <a:pt x="4984" y="5747"/>
                  </a:lnTo>
                  <a:lnTo>
                    <a:pt x="4974" y="5783"/>
                  </a:lnTo>
                  <a:lnTo>
                    <a:pt x="4962" y="5819"/>
                  </a:lnTo>
                  <a:lnTo>
                    <a:pt x="4948" y="5854"/>
                  </a:lnTo>
                  <a:lnTo>
                    <a:pt x="4933" y="5888"/>
                  </a:lnTo>
                  <a:lnTo>
                    <a:pt x="4917" y="5921"/>
                  </a:lnTo>
                  <a:lnTo>
                    <a:pt x="4898" y="5953"/>
                  </a:lnTo>
                  <a:lnTo>
                    <a:pt x="4879" y="5985"/>
                  </a:lnTo>
                  <a:lnTo>
                    <a:pt x="4859" y="6015"/>
                  </a:lnTo>
                  <a:lnTo>
                    <a:pt x="4836" y="6045"/>
                  </a:lnTo>
                  <a:lnTo>
                    <a:pt x="4812" y="6072"/>
                  </a:lnTo>
                  <a:lnTo>
                    <a:pt x="4787" y="6099"/>
                  </a:lnTo>
                  <a:lnTo>
                    <a:pt x="4787" y="6100"/>
                  </a:lnTo>
                  <a:lnTo>
                    <a:pt x="4786" y="6102"/>
                  </a:lnTo>
                  <a:lnTo>
                    <a:pt x="4768" y="6124"/>
                  </a:lnTo>
                  <a:lnTo>
                    <a:pt x="4745" y="6155"/>
                  </a:lnTo>
                  <a:lnTo>
                    <a:pt x="4717" y="6192"/>
                  </a:lnTo>
                  <a:lnTo>
                    <a:pt x="4689" y="6235"/>
                  </a:lnTo>
                  <a:lnTo>
                    <a:pt x="4675" y="6259"/>
                  </a:lnTo>
                  <a:lnTo>
                    <a:pt x="4662" y="6283"/>
                  </a:lnTo>
                  <a:lnTo>
                    <a:pt x="4649" y="6307"/>
                  </a:lnTo>
                  <a:lnTo>
                    <a:pt x="4638" y="6332"/>
                  </a:lnTo>
                  <a:lnTo>
                    <a:pt x="4627" y="6358"/>
                  </a:lnTo>
                  <a:lnTo>
                    <a:pt x="4618" y="6384"/>
                  </a:lnTo>
                  <a:lnTo>
                    <a:pt x="4611" y="6410"/>
                  </a:lnTo>
                  <a:lnTo>
                    <a:pt x="4606" y="6436"/>
                  </a:lnTo>
                  <a:lnTo>
                    <a:pt x="4603" y="6461"/>
                  </a:lnTo>
                  <a:lnTo>
                    <a:pt x="4603" y="6487"/>
                  </a:lnTo>
                  <a:lnTo>
                    <a:pt x="4603" y="6500"/>
                  </a:lnTo>
                  <a:lnTo>
                    <a:pt x="4606" y="6511"/>
                  </a:lnTo>
                  <a:lnTo>
                    <a:pt x="4607" y="6523"/>
                  </a:lnTo>
                  <a:lnTo>
                    <a:pt x="4611" y="6535"/>
                  </a:lnTo>
                  <a:lnTo>
                    <a:pt x="4615" y="6547"/>
                  </a:lnTo>
                  <a:lnTo>
                    <a:pt x="4620" y="6558"/>
                  </a:lnTo>
                  <a:lnTo>
                    <a:pt x="4626" y="6569"/>
                  </a:lnTo>
                  <a:lnTo>
                    <a:pt x="4632" y="6579"/>
                  </a:lnTo>
                  <a:lnTo>
                    <a:pt x="4639" y="6590"/>
                  </a:lnTo>
                  <a:lnTo>
                    <a:pt x="4648" y="6600"/>
                  </a:lnTo>
                  <a:lnTo>
                    <a:pt x="4658" y="6610"/>
                  </a:lnTo>
                  <a:lnTo>
                    <a:pt x="4668" y="6619"/>
                  </a:lnTo>
                  <a:lnTo>
                    <a:pt x="4680" y="6627"/>
                  </a:lnTo>
                  <a:lnTo>
                    <a:pt x="4693" y="6636"/>
                  </a:lnTo>
                  <a:lnTo>
                    <a:pt x="4708" y="6645"/>
                  </a:lnTo>
                  <a:lnTo>
                    <a:pt x="4722" y="6652"/>
                  </a:lnTo>
                  <a:lnTo>
                    <a:pt x="4739" y="6658"/>
                  </a:lnTo>
                  <a:lnTo>
                    <a:pt x="4756" y="6666"/>
                  </a:lnTo>
                  <a:lnTo>
                    <a:pt x="4775" y="6671"/>
                  </a:lnTo>
                  <a:lnTo>
                    <a:pt x="4796" y="6677"/>
                  </a:lnTo>
                  <a:lnTo>
                    <a:pt x="4817" y="6682"/>
                  </a:lnTo>
                  <a:lnTo>
                    <a:pt x="4840" y="6686"/>
                  </a:lnTo>
                  <a:lnTo>
                    <a:pt x="4864" y="6689"/>
                  </a:lnTo>
                  <a:lnTo>
                    <a:pt x="4890" y="6693"/>
                  </a:lnTo>
                  <a:lnTo>
                    <a:pt x="4917" y="6695"/>
                  </a:lnTo>
                  <a:lnTo>
                    <a:pt x="4946" y="6697"/>
                  </a:lnTo>
                  <a:lnTo>
                    <a:pt x="4977" y="6698"/>
                  </a:lnTo>
                  <a:lnTo>
                    <a:pt x="5008" y="6698"/>
                  </a:lnTo>
                  <a:lnTo>
                    <a:pt x="5040" y="6699"/>
                  </a:lnTo>
                  <a:lnTo>
                    <a:pt x="5068" y="6700"/>
                  </a:lnTo>
                  <a:lnTo>
                    <a:pt x="5252" y="6693"/>
                  </a:lnTo>
                  <a:lnTo>
                    <a:pt x="5424" y="6686"/>
                  </a:lnTo>
                  <a:lnTo>
                    <a:pt x="5588" y="6676"/>
                  </a:lnTo>
                  <a:lnTo>
                    <a:pt x="5741" y="6666"/>
                  </a:lnTo>
                  <a:lnTo>
                    <a:pt x="5885" y="6655"/>
                  </a:lnTo>
                  <a:lnTo>
                    <a:pt x="6017" y="6643"/>
                  </a:lnTo>
                  <a:lnTo>
                    <a:pt x="6139" y="6632"/>
                  </a:lnTo>
                  <a:lnTo>
                    <a:pt x="6250" y="6621"/>
                  </a:lnTo>
                  <a:lnTo>
                    <a:pt x="6349" y="6610"/>
                  </a:lnTo>
                  <a:lnTo>
                    <a:pt x="6436" y="6600"/>
                  </a:lnTo>
                  <a:lnTo>
                    <a:pt x="6576" y="6581"/>
                  </a:lnTo>
                  <a:lnTo>
                    <a:pt x="6665" y="6569"/>
                  </a:lnTo>
                  <a:lnTo>
                    <a:pt x="6703" y="6563"/>
                  </a:lnTo>
                  <a:lnTo>
                    <a:pt x="6715" y="6560"/>
                  </a:lnTo>
                  <a:lnTo>
                    <a:pt x="6726" y="6557"/>
                  </a:lnTo>
                  <a:lnTo>
                    <a:pt x="6737" y="6553"/>
                  </a:lnTo>
                  <a:lnTo>
                    <a:pt x="6747" y="6548"/>
                  </a:lnTo>
                  <a:lnTo>
                    <a:pt x="6758" y="6543"/>
                  </a:lnTo>
                  <a:lnTo>
                    <a:pt x="6767" y="6535"/>
                  </a:lnTo>
                  <a:lnTo>
                    <a:pt x="6775" y="6529"/>
                  </a:lnTo>
                  <a:lnTo>
                    <a:pt x="6784" y="6521"/>
                  </a:lnTo>
                  <a:lnTo>
                    <a:pt x="6792" y="6512"/>
                  </a:lnTo>
                  <a:lnTo>
                    <a:pt x="6799" y="6503"/>
                  </a:lnTo>
                  <a:lnTo>
                    <a:pt x="6805" y="6493"/>
                  </a:lnTo>
                  <a:lnTo>
                    <a:pt x="6811" y="6483"/>
                  </a:lnTo>
                  <a:lnTo>
                    <a:pt x="6816" y="6474"/>
                  </a:lnTo>
                  <a:lnTo>
                    <a:pt x="6820" y="6462"/>
                  </a:lnTo>
                  <a:lnTo>
                    <a:pt x="6822" y="6451"/>
                  </a:lnTo>
                  <a:lnTo>
                    <a:pt x="6825" y="6439"/>
                  </a:lnTo>
                  <a:lnTo>
                    <a:pt x="6830" y="6409"/>
                  </a:lnTo>
                  <a:lnTo>
                    <a:pt x="6841" y="6325"/>
                  </a:lnTo>
                  <a:lnTo>
                    <a:pt x="6857" y="6192"/>
                  </a:lnTo>
                  <a:lnTo>
                    <a:pt x="6877" y="6014"/>
                  </a:lnTo>
                  <a:lnTo>
                    <a:pt x="6888" y="5908"/>
                  </a:lnTo>
                  <a:lnTo>
                    <a:pt x="6899" y="5793"/>
                  </a:lnTo>
                  <a:lnTo>
                    <a:pt x="6911" y="5668"/>
                  </a:lnTo>
                  <a:lnTo>
                    <a:pt x="6920" y="5534"/>
                  </a:lnTo>
                  <a:lnTo>
                    <a:pt x="6932" y="5390"/>
                  </a:lnTo>
                  <a:lnTo>
                    <a:pt x="6942" y="5239"/>
                  </a:lnTo>
                  <a:lnTo>
                    <a:pt x="6950" y="5080"/>
                  </a:lnTo>
                  <a:lnTo>
                    <a:pt x="6958" y="4914"/>
                  </a:lnTo>
                  <a:lnTo>
                    <a:pt x="6955" y="4888"/>
                  </a:lnTo>
                  <a:lnTo>
                    <a:pt x="6954" y="4859"/>
                  </a:lnTo>
                  <a:lnTo>
                    <a:pt x="6954" y="4827"/>
                  </a:lnTo>
                  <a:lnTo>
                    <a:pt x="6955" y="4791"/>
                  </a:lnTo>
                  <a:close/>
                </a:path>
              </a:pathLst>
            </a:custGeom>
            <a:solidFill>
              <a:srgbClr val="8FA6AD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22592" y="4355766"/>
              <a:ext cx="3373120" cy="5810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ctr">
                <a:lnSpc>
                  <a:spcPct val="150000"/>
                </a:lnSpc>
              </a:pPr>
              <a:r>
                <a:rPr lang="en-US" altLang="zh-CN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Do easy things</a:t>
              </a:r>
              <a:endPara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428490" y="4269103"/>
              <a:ext cx="13608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Thirdly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389880" y="3115945"/>
            <a:ext cx="5764530" cy="2325370"/>
            <a:chOff x="5389880" y="3115945"/>
            <a:chExt cx="5764530" cy="2325370"/>
          </a:xfrm>
        </p:grpSpPr>
        <p:sp>
          <p:nvSpPr>
            <p:cNvPr id="4" name="拼图"/>
            <p:cNvSpPr/>
            <p:nvPr/>
          </p:nvSpPr>
          <p:spPr bwMode="auto">
            <a:xfrm>
              <a:off x="5389880" y="3115945"/>
              <a:ext cx="2325370" cy="2325370"/>
            </a:xfrm>
            <a:custGeom>
              <a:avLst/>
              <a:gdLst>
                <a:gd name="T0" fmla="*/ 2147483646 w 6958"/>
                <a:gd name="T1" fmla="*/ 2147483646 h 6700"/>
                <a:gd name="T2" fmla="*/ 2147483646 w 6958"/>
                <a:gd name="T3" fmla="*/ 2147483646 h 6700"/>
                <a:gd name="T4" fmla="*/ 2147483646 w 6958"/>
                <a:gd name="T5" fmla="*/ 2147483646 h 6700"/>
                <a:gd name="T6" fmla="*/ 2147483646 w 6958"/>
                <a:gd name="T7" fmla="*/ 2147483646 h 6700"/>
                <a:gd name="T8" fmla="*/ 2147483646 w 6958"/>
                <a:gd name="T9" fmla="*/ 2147483646 h 6700"/>
                <a:gd name="T10" fmla="*/ 2147483646 w 6958"/>
                <a:gd name="T11" fmla="*/ 2147483646 h 6700"/>
                <a:gd name="T12" fmla="*/ 2147483646 w 6958"/>
                <a:gd name="T13" fmla="*/ 2147483646 h 6700"/>
                <a:gd name="T14" fmla="*/ 2147483646 w 6958"/>
                <a:gd name="T15" fmla="*/ 2147483646 h 6700"/>
                <a:gd name="T16" fmla="*/ 2147483646 w 6958"/>
                <a:gd name="T17" fmla="*/ 2147483646 h 6700"/>
                <a:gd name="T18" fmla="*/ 2147483646 w 6958"/>
                <a:gd name="T19" fmla="*/ 2147483646 h 6700"/>
                <a:gd name="T20" fmla="*/ 2147483646 w 6958"/>
                <a:gd name="T21" fmla="*/ 2147483646 h 6700"/>
                <a:gd name="T22" fmla="*/ 2147483646 w 6958"/>
                <a:gd name="T23" fmla="*/ 2147483646 h 6700"/>
                <a:gd name="T24" fmla="*/ 2147483646 w 6958"/>
                <a:gd name="T25" fmla="*/ 2147483646 h 6700"/>
                <a:gd name="T26" fmla="*/ 2147483646 w 6958"/>
                <a:gd name="T27" fmla="*/ 2147483646 h 6700"/>
                <a:gd name="T28" fmla="*/ 2147483646 w 6958"/>
                <a:gd name="T29" fmla="*/ 2147483646 h 6700"/>
                <a:gd name="T30" fmla="*/ 2147483646 w 6958"/>
                <a:gd name="T31" fmla="*/ 2147483646 h 6700"/>
                <a:gd name="T32" fmla="*/ 2147483646 w 6958"/>
                <a:gd name="T33" fmla="*/ 2147483646 h 6700"/>
                <a:gd name="T34" fmla="*/ 2147483646 w 6958"/>
                <a:gd name="T35" fmla="*/ 2147483646 h 6700"/>
                <a:gd name="T36" fmla="*/ 2147483646 w 6958"/>
                <a:gd name="T37" fmla="*/ 2147483646 h 6700"/>
                <a:gd name="T38" fmla="*/ 2147483646 w 6958"/>
                <a:gd name="T39" fmla="*/ 2147483646 h 6700"/>
                <a:gd name="T40" fmla="*/ 2147483646 w 6958"/>
                <a:gd name="T41" fmla="*/ 20556145 h 6700"/>
                <a:gd name="T42" fmla="*/ 2147483646 w 6958"/>
                <a:gd name="T43" fmla="*/ 2147483646 h 6700"/>
                <a:gd name="T44" fmla="*/ 2147483646 w 6958"/>
                <a:gd name="T45" fmla="*/ 2147483646 h 6700"/>
                <a:gd name="T46" fmla="*/ 2147483646 w 6958"/>
                <a:gd name="T47" fmla="*/ 2147483646 h 6700"/>
                <a:gd name="T48" fmla="*/ 2147483646 w 6958"/>
                <a:gd name="T49" fmla="*/ 2147483646 h 6700"/>
                <a:gd name="T50" fmla="*/ 2147483646 w 6958"/>
                <a:gd name="T51" fmla="*/ 2147483646 h 6700"/>
                <a:gd name="T52" fmla="*/ 2147483646 w 6958"/>
                <a:gd name="T53" fmla="*/ 2147483646 h 6700"/>
                <a:gd name="T54" fmla="*/ 2147483646 w 6958"/>
                <a:gd name="T55" fmla="*/ 2147483646 h 6700"/>
                <a:gd name="T56" fmla="*/ 2147483646 w 6958"/>
                <a:gd name="T57" fmla="*/ 2147483646 h 6700"/>
                <a:gd name="T58" fmla="*/ 2147483646 w 6958"/>
                <a:gd name="T59" fmla="*/ 2147483646 h 6700"/>
                <a:gd name="T60" fmla="*/ 2147483646 w 6958"/>
                <a:gd name="T61" fmla="*/ 2147483646 h 6700"/>
                <a:gd name="T62" fmla="*/ 2147483646 w 6958"/>
                <a:gd name="T63" fmla="*/ 2147483646 h 6700"/>
                <a:gd name="T64" fmla="*/ 2147483646 w 6958"/>
                <a:gd name="T65" fmla="*/ 2147483646 h 6700"/>
                <a:gd name="T66" fmla="*/ 2147483646 w 6958"/>
                <a:gd name="T67" fmla="*/ 2147483646 h 6700"/>
                <a:gd name="T68" fmla="*/ 348857026 w 6958"/>
                <a:gd name="T69" fmla="*/ 2147483646 h 6700"/>
                <a:gd name="T70" fmla="*/ 1949671675 w 6958"/>
                <a:gd name="T71" fmla="*/ 2147483646 h 6700"/>
                <a:gd name="T72" fmla="*/ 2147483646 w 6958"/>
                <a:gd name="T73" fmla="*/ 2147483646 h 6700"/>
                <a:gd name="T74" fmla="*/ 2147483646 w 6958"/>
                <a:gd name="T75" fmla="*/ 2147483646 h 6700"/>
                <a:gd name="T76" fmla="*/ 2147483646 w 6958"/>
                <a:gd name="T77" fmla="*/ 2147483646 h 6700"/>
                <a:gd name="T78" fmla="*/ 2147483646 w 6958"/>
                <a:gd name="T79" fmla="*/ 2147483646 h 6700"/>
                <a:gd name="T80" fmla="*/ 2147483646 w 6958"/>
                <a:gd name="T81" fmla="*/ 2147483646 h 6700"/>
                <a:gd name="T82" fmla="*/ 2147483646 w 6958"/>
                <a:gd name="T83" fmla="*/ 2147483646 h 6700"/>
                <a:gd name="T84" fmla="*/ 2147483646 w 6958"/>
                <a:gd name="T85" fmla="*/ 2147483646 h 6700"/>
                <a:gd name="T86" fmla="*/ 2147483646 w 6958"/>
                <a:gd name="T87" fmla="*/ 2147483646 h 6700"/>
                <a:gd name="T88" fmla="*/ 2147483646 w 6958"/>
                <a:gd name="T89" fmla="*/ 2147483646 h 6700"/>
                <a:gd name="T90" fmla="*/ 2147483646 w 6958"/>
                <a:gd name="T91" fmla="*/ 2147483646 h 6700"/>
                <a:gd name="T92" fmla="*/ 2147483646 w 6958"/>
                <a:gd name="T93" fmla="*/ 2147483646 h 6700"/>
                <a:gd name="T94" fmla="*/ 2147483646 w 6958"/>
                <a:gd name="T95" fmla="*/ 2147483646 h 6700"/>
                <a:gd name="T96" fmla="*/ 2147483646 w 6958"/>
                <a:gd name="T97" fmla="*/ 2147483646 h 6700"/>
                <a:gd name="T98" fmla="*/ 2147483646 w 6958"/>
                <a:gd name="T99" fmla="*/ 2147483646 h 6700"/>
                <a:gd name="T100" fmla="*/ 2147483646 w 6958"/>
                <a:gd name="T101" fmla="*/ 2147483646 h 6700"/>
                <a:gd name="T102" fmla="*/ 2147483646 w 6958"/>
                <a:gd name="T103" fmla="*/ 2147483646 h 6700"/>
                <a:gd name="T104" fmla="*/ 2147483646 w 6958"/>
                <a:gd name="T105" fmla="*/ 2147483646 h 6700"/>
                <a:gd name="T106" fmla="*/ 2147483646 w 6958"/>
                <a:gd name="T107" fmla="*/ 2147483646 h 6700"/>
                <a:gd name="T108" fmla="*/ 2147483646 w 6958"/>
                <a:gd name="T109" fmla="*/ 2147483646 h 6700"/>
                <a:gd name="T110" fmla="*/ 2147483646 w 6958"/>
                <a:gd name="T111" fmla="*/ 2147483646 h 6700"/>
                <a:gd name="T112" fmla="*/ 2147483646 w 6958"/>
                <a:gd name="T113" fmla="*/ 2147483646 h 6700"/>
                <a:gd name="T114" fmla="*/ 2147483646 w 6958"/>
                <a:gd name="T115" fmla="*/ 2147483646 h 6700"/>
                <a:gd name="T116" fmla="*/ 2147483646 w 6958"/>
                <a:gd name="T117" fmla="*/ 2147483646 h 6700"/>
                <a:gd name="T118" fmla="*/ 2147483646 w 6958"/>
                <a:gd name="T119" fmla="*/ 2147483646 h 67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958" h="6700">
                  <a:moveTo>
                    <a:pt x="6955" y="4791"/>
                  </a:moveTo>
                  <a:lnTo>
                    <a:pt x="6955" y="4791"/>
                  </a:lnTo>
                  <a:lnTo>
                    <a:pt x="6958" y="4733"/>
                  </a:lnTo>
                  <a:lnTo>
                    <a:pt x="6958" y="4678"/>
                  </a:lnTo>
                  <a:lnTo>
                    <a:pt x="6955" y="4626"/>
                  </a:lnTo>
                  <a:lnTo>
                    <a:pt x="6951" y="4579"/>
                  </a:lnTo>
                  <a:lnTo>
                    <a:pt x="6946" y="4533"/>
                  </a:lnTo>
                  <a:lnTo>
                    <a:pt x="6939" y="4492"/>
                  </a:lnTo>
                  <a:lnTo>
                    <a:pt x="6930" y="4454"/>
                  </a:lnTo>
                  <a:lnTo>
                    <a:pt x="6920" y="4418"/>
                  </a:lnTo>
                  <a:lnTo>
                    <a:pt x="6908" y="4385"/>
                  </a:lnTo>
                  <a:lnTo>
                    <a:pt x="6896" y="4355"/>
                  </a:lnTo>
                  <a:lnTo>
                    <a:pt x="6881" y="4328"/>
                  </a:lnTo>
                  <a:lnTo>
                    <a:pt x="6865" y="4304"/>
                  </a:lnTo>
                  <a:lnTo>
                    <a:pt x="6849" y="4282"/>
                  </a:lnTo>
                  <a:lnTo>
                    <a:pt x="6831" y="4263"/>
                  </a:lnTo>
                  <a:lnTo>
                    <a:pt x="6813" y="4247"/>
                  </a:lnTo>
                  <a:lnTo>
                    <a:pt x="6793" y="4232"/>
                  </a:lnTo>
                  <a:lnTo>
                    <a:pt x="6773" y="4221"/>
                  </a:lnTo>
                  <a:lnTo>
                    <a:pt x="6753" y="4211"/>
                  </a:lnTo>
                  <a:lnTo>
                    <a:pt x="6732" y="4205"/>
                  </a:lnTo>
                  <a:lnTo>
                    <a:pt x="6710" y="4200"/>
                  </a:lnTo>
                  <a:lnTo>
                    <a:pt x="6689" y="4197"/>
                  </a:lnTo>
                  <a:lnTo>
                    <a:pt x="6666" y="4197"/>
                  </a:lnTo>
                  <a:lnTo>
                    <a:pt x="6644" y="4199"/>
                  </a:lnTo>
                  <a:lnTo>
                    <a:pt x="6622" y="4202"/>
                  </a:lnTo>
                  <a:lnTo>
                    <a:pt x="6599" y="4207"/>
                  </a:lnTo>
                  <a:lnTo>
                    <a:pt x="6577" y="4215"/>
                  </a:lnTo>
                  <a:lnTo>
                    <a:pt x="6555" y="4225"/>
                  </a:lnTo>
                  <a:lnTo>
                    <a:pt x="6532" y="4236"/>
                  </a:lnTo>
                  <a:lnTo>
                    <a:pt x="6511" y="4248"/>
                  </a:lnTo>
                  <a:lnTo>
                    <a:pt x="6490" y="4262"/>
                  </a:lnTo>
                  <a:lnTo>
                    <a:pt x="6469" y="4278"/>
                  </a:lnTo>
                  <a:lnTo>
                    <a:pt x="6449" y="4295"/>
                  </a:lnTo>
                  <a:lnTo>
                    <a:pt x="6432" y="4318"/>
                  </a:lnTo>
                  <a:lnTo>
                    <a:pt x="6415" y="4341"/>
                  </a:lnTo>
                  <a:lnTo>
                    <a:pt x="6395" y="4362"/>
                  </a:lnTo>
                  <a:lnTo>
                    <a:pt x="6375" y="4383"/>
                  </a:lnTo>
                  <a:lnTo>
                    <a:pt x="6374" y="4386"/>
                  </a:lnTo>
                  <a:lnTo>
                    <a:pt x="6372" y="4385"/>
                  </a:lnTo>
                  <a:lnTo>
                    <a:pt x="6346" y="4411"/>
                  </a:lnTo>
                  <a:lnTo>
                    <a:pt x="6318" y="4434"/>
                  </a:lnTo>
                  <a:lnTo>
                    <a:pt x="6288" y="4456"/>
                  </a:lnTo>
                  <a:lnTo>
                    <a:pt x="6258" y="4478"/>
                  </a:lnTo>
                  <a:lnTo>
                    <a:pt x="6227" y="4497"/>
                  </a:lnTo>
                  <a:lnTo>
                    <a:pt x="6195" y="4516"/>
                  </a:lnTo>
                  <a:lnTo>
                    <a:pt x="6162" y="4532"/>
                  </a:lnTo>
                  <a:lnTo>
                    <a:pt x="6127" y="4547"/>
                  </a:lnTo>
                  <a:lnTo>
                    <a:pt x="6092" y="4561"/>
                  </a:lnTo>
                  <a:lnTo>
                    <a:pt x="6056" y="4573"/>
                  </a:lnTo>
                  <a:lnTo>
                    <a:pt x="6020" y="4583"/>
                  </a:lnTo>
                  <a:lnTo>
                    <a:pt x="5983" y="4592"/>
                  </a:lnTo>
                  <a:lnTo>
                    <a:pt x="5945" y="4599"/>
                  </a:lnTo>
                  <a:lnTo>
                    <a:pt x="5906" y="4603"/>
                  </a:lnTo>
                  <a:lnTo>
                    <a:pt x="5868" y="4606"/>
                  </a:lnTo>
                  <a:lnTo>
                    <a:pt x="5828" y="4608"/>
                  </a:lnTo>
                  <a:lnTo>
                    <a:pt x="5787" y="4606"/>
                  </a:lnTo>
                  <a:lnTo>
                    <a:pt x="5748" y="4603"/>
                  </a:lnTo>
                  <a:lnTo>
                    <a:pt x="5709" y="4598"/>
                  </a:lnTo>
                  <a:lnTo>
                    <a:pt x="5670" y="4592"/>
                  </a:lnTo>
                  <a:lnTo>
                    <a:pt x="5632" y="4583"/>
                  </a:lnTo>
                  <a:lnTo>
                    <a:pt x="5595" y="4572"/>
                  </a:lnTo>
                  <a:lnTo>
                    <a:pt x="5559" y="4559"/>
                  </a:lnTo>
                  <a:lnTo>
                    <a:pt x="5523" y="4546"/>
                  </a:lnTo>
                  <a:lnTo>
                    <a:pt x="5489" y="4530"/>
                  </a:lnTo>
                  <a:lnTo>
                    <a:pt x="5455" y="4512"/>
                  </a:lnTo>
                  <a:lnTo>
                    <a:pt x="5422" y="4494"/>
                  </a:lnTo>
                  <a:lnTo>
                    <a:pt x="5391" y="4474"/>
                  </a:lnTo>
                  <a:lnTo>
                    <a:pt x="5360" y="4451"/>
                  </a:lnTo>
                  <a:lnTo>
                    <a:pt x="5330" y="4428"/>
                  </a:lnTo>
                  <a:lnTo>
                    <a:pt x="5301" y="4403"/>
                  </a:lnTo>
                  <a:lnTo>
                    <a:pt x="5274" y="4377"/>
                  </a:lnTo>
                  <a:lnTo>
                    <a:pt x="5248" y="4350"/>
                  </a:lnTo>
                  <a:lnTo>
                    <a:pt x="5223" y="4323"/>
                  </a:lnTo>
                  <a:lnTo>
                    <a:pt x="5201" y="4293"/>
                  </a:lnTo>
                  <a:lnTo>
                    <a:pt x="5179" y="4262"/>
                  </a:lnTo>
                  <a:lnTo>
                    <a:pt x="5158" y="4230"/>
                  </a:lnTo>
                  <a:lnTo>
                    <a:pt x="5139" y="4197"/>
                  </a:lnTo>
                  <a:lnTo>
                    <a:pt x="5122" y="4164"/>
                  </a:lnTo>
                  <a:lnTo>
                    <a:pt x="5107" y="4129"/>
                  </a:lnTo>
                  <a:lnTo>
                    <a:pt x="5092" y="4093"/>
                  </a:lnTo>
                  <a:lnTo>
                    <a:pt x="5079" y="4056"/>
                  </a:lnTo>
                  <a:lnTo>
                    <a:pt x="5070" y="4019"/>
                  </a:lnTo>
                  <a:lnTo>
                    <a:pt x="5061" y="3982"/>
                  </a:lnTo>
                  <a:lnTo>
                    <a:pt x="5053" y="3943"/>
                  </a:lnTo>
                  <a:lnTo>
                    <a:pt x="5048" y="3904"/>
                  </a:lnTo>
                  <a:lnTo>
                    <a:pt x="5046" y="3864"/>
                  </a:lnTo>
                  <a:lnTo>
                    <a:pt x="5045" y="3824"/>
                  </a:lnTo>
                  <a:lnTo>
                    <a:pt x="5046" y="3783"/>
                  </a:lnTo>
                  <a:lnTo>
                    <a:pt x="5048" y="3744"/>
                  </a:lnTo>
                  <a:lnTo>
                    <a:pt x="5053" y="3704"/>
                  </a:lnTo>
                  <a:lnTo>
                    <a:pt x="5061" y="3666"/>
                  </a:lnTo>
                  <a:lnTo>
                    <a:pt x="5070" y="3628"/>
                  </a:lnTo>
                  <a:lnTo>
                    <a:pt x="5079" y="3591"/>
                  </a:lnTo>
                  <a:lnTo>
                    <a:pt x="5092" y="3554"/>
                  </a:lnTo>
                  <a:lnTo>
                    <a:pt x="5107" y="3519"/>
                  </a:lnTo>
                  <a:lnTo>
                    <a:pt x="5122" y="3484"/>
                  </a:lnTo>
                  <a:lnTo>
                    <a:pt x="5139" y="3451"/>
                  </a:lnTo>
                  <a:lnTo>
                    <a:pt x="5158" y="3418"/>
                  </a:lnTo>
                  <a:lnTo>
                    <a:pt x="5179" y="3385"/>
                  </a:lnTo>
                  <a:lnTo>
                    <a:pt x="5201" y="3356"/>
                  </a:lnTo>
                  <a:lnTo>
                    <a:pt x="5223" y="3326"/>
                  </a:lnTo>
                  <a:lnTo>
                    <a:pt x="5248" y="3297"/>
                  </a:lnTo>
                  <a:lnTo>
                    <a:pt x="5274" y="3270"/>
                  </a:lnTo>
                  <a:lnTo>
                    <a:pt x="5301" y="3244"/>
                  </a:lnTo>
                  <a:lnTo>
                    <a:pt x="5330" y="3219"/>
                  </a:lnTo>
                  <a:lnTo>
                    <a:pt x="5360" y="3196"/>
                  </a:lnTo>
                  <a:lnTo>
                    <a:pt x="5391" y="3175"/>
                  </a:lnTo>
                  <a:lnTo>
                    <a:pt x="5422" y="3153"/>
                  </a:lnTo>
                  <a:lnTo>
                    <a:pt x="5455" y="3135"/>
                  </a:lnTo>
                  <a:lnTo>
                    <a:pt x="5489" y="3118"/>
                  </a:lnTo>
                  <a:lnTo>
                    <a:pt x="5523" y="3103"/>
                  </a:lnTo>
                  <a:lnTo>
                    <a:pt x="5559" y="3088"/>
                  </a:lnTo>
                  <a:lnTo>
                    <a:pt x="5595" y="3075"/>
                  </a:lnTo>
                  <a:lnTo>
                    <a:pt x="5632" y="3065"/>
                  </a:lnTo>
                  <a:lnTo>
                    <a:pt x="5670" y="3057"/>
                  </a:lnTo>
                  <a:lnTo>
                    <a:pt x="5709" y="3049"/>
                  </a:lnTo>
                  <a:lnTo>
                    <a:pt x="5748" y="3044"/>
                  </a:lnTo>
                  <a:lnTo>
                    <a:pt x="5787" y="3042"/>
                  </a:lnTo>
                  <a:lnTo>
                    <a:pt x="5828" y="3041"/>
                  </a:lnTo>
                  <a:lnTo>
                    <a:pt x="5867" y="3042"/>
                  </a:lnTo>
                  <a:lnTo>
                    <a:pt x="5906" y="3044"/>
                  </a:lnTo>
                  <a:lnTo>
                    <a:pt x="5945" y="3049"/>
                  </a:lnTo>
                  <a:lnTo>
                    <a:pt x="5982" y="3056"/>
                  </a:lnTo>
                  <a:lnTo>
                    <a:pt x="6019" y="3064"/>
                  </a:lnTo>
                  <a:lnTo>
                    <a:pt x="6055" y="3074"/>
                  </a:lnTo>
                  <a:lnTo>
                    <a:pt x="6091" y="3087"/>
                  </a:lnTo>
                  <a:lnTo>
                    <a:pt x="6126" y="3100"/>
                  </a:lnTo>
                  <a:lnTo>
                    <a:pt x="6160" y="3115"/>
                  </a:lnTo>
                  <a:lnTo>
                    <a:pt x="6193" y="3131"/>
                  </a:lnTo>
                  <a:lnTo>
                    <a:pt x="6225" y="3150"/>
                  </a:lnTo>
                  <a:lnTo>
                    <a:pt x="6257" y="3170"/>
                  </a:lnTo>
                  <a:lnTo>
                    <a:pt x="6287" y="3191"/>
                  </a:lnTo>
                  <a:lnTo>
                    <a:pt x="6317" y="3213"/>
                  </a:lnTo>
                  <a:lnTo>
                    <a:pt x="6344" y="3237"/>
                  </a:lnTo>
                  <a:lnTo>
                    <a:pt x="6371" y="3261"/>
                  </a:lnTo>
                  <a:lnTo>
                    <a:pt x="6374" y="3263"/>
                  </a:lnTo>
                  <a:lnTo>
                    <a:pt x="6394" y="3279"/>
                  </a:lnTo>
                  <a:lnTo>
                    <a:pt x="6420" y="3299"/>
                  </a:lnTo>
                  <a:lnTo>
                    <a:pt x="6452" y="3322"/>
                  </a:lnTo>
                  <a:lnTo>
                    <a:pt x="6488" y="3347"/>
                  </a:lnTo>
                  <a:lnTo>
                    <a:pt x="6529" y="3372"/>
                  </a:lnTo>
                  <a:lnTo>
                    <a:pt x="6550" y="3384"/>
                  </a:lnTo>
                  <a:lnTo>
                    <a:pt x="6572" y="3395"/>
                  </a:lnTo>
                  <a:lnTo>
                    <a:pt x="6594" y="3405"/>
                  </a:lnTo>
                  <a:lnTo>
                    <a:pt x="6617" y="3415"/>
                  </a:lnTo>
                  <a:lnTo>
                    <a:pt x="6640" y="3424"/>
                  </a:lnTo>
                  <a:lnTo>
                    <a:pt x="6663" y="3431"/>
                  </a:lnTo>
                  <a:lnTo>
                    <a:pt x="6686" y="3437"/>
                  </a:lnTo>
                  <a:lnTo>
                    <a:pt x="6708" y="3441"/>
                  </a:lnTo>
                  <a:lnTo>
                    <a:pt x="6732" y="3444"/>
                  </a:lnTo>
                  <a:lnTo>
                    <a:pt x="6754" y="3445"/>
                  </a:lnTo>
                  <a:lnTo>
                    <a:pt x="6777" y="3442"/>
                  </a:lnTo>
                  <a:lnTo>
                    <a:pt x="6798" y="3439"/>
                  </a:lnTo>
                  <a:lnTo>
                    <a:pt x="6818" y="3431"/>
                  </a:lnTo>
                  <a:lnTo>
                    <a:pt x="6837" y="3423"/>
                  </a:lnTo>
                  <a:lnTo>
                    <a:pt x="6847" y="3416"/>
                  </a:lnTo>
                  <a:lnTo>
                    <a:pt x="6857" y="3410"/>
                  </a:lnTo>
                  <a:lnTo>
                    <a:pt x="6866" y="3403"/>
                  </a:lnTo>
                  <a:lnTo>
                    <a:pt x="6875" y="3395"/>
                  </a:lnTo>
                  <a:lnTo>
                    <a:pt x="6883" y="3385"/>
                  </a:lnTo>
                  <a:lnTo>
                    <a:pt x="6892" y="3375"/>
                  </a:lnTo>
                  <a:lnTo>
                    <a:pt x="6899" y="3365"/>
                  </a:lnTo>
                  <a:lnTo>
                    <a:pt x="6907" y="3354"/>
                  </a:lnTo>
                  <a:lnTo>
                    <a:pt x="6914" y="3342"/>
                  </a:lnTo>
                  <a:lnTo>
                    <a:pt x="6920" y="3328"/>
                  </a:lnTo>
                  <a:lnTo>
                    <a:pt x="6927" y="3313"/>
                  </a:lnTo>
                  <a:lnTo>
                    <a:pt x="6933" y="3299"/>
                  </a:lnTo>
                  <a:lnTo>
                    <a:pt x="6944" y="3265"/>
                  </a:lnTo>
                  <a:lnTo>
                    <a:pt x="6953" y="3227"/>
                  </a:lnTo>
                  <a:lnTo>
                    <a:pt x="6945" y="3080"/>
                  </a:lnTo>
                  <a:lnTo>
                    <a:pt x="6937" y="2943"/>
                  </a:lnTo>
                  <a:lnTo>
                    <a:pt x="6927" y="2811"/>
                  </a:lnTo>
                  <a:lnTo>
                    <a:pt x="6917" y="2689"/>
                  </a:lnTo>
                  <a:lnTo>
                    <a:pt x="6906" y="2575"/>
                  </a:lnTo>
                  <a:lnTo>
                    <a:pt x="6896" y="2469"/>
                  </a:lnTo>
                  <a:lnTo>
                    <a:pt x="6886" y="2371"/>
                  </a:lnTo>
                  <a:lnTo>
                    <a:pt x="6876" y="2283"/>
                  </a:lnTo>
                  <a:lnTo>
                    <a:pt x="6857" y="2133"/>
                  </a:lnTo>
                  <a:lnTo>
                    <a:pt x="6841" y="2023"/>
                  </a:lnTo>
                  <a:lnTo>
                    <a:pt x="6830" y="1950"/>
                  </a:lnTo>
                  <a:lnTo>
                    <a:pt x="6825" y="1919"/>
                  </a:lnTo>
                  <a:lnTo>
                    <a:pt x="6821" y="1905"/>
                  </a:lnTo>
                  <a:lnTo>
                    <a:pt x="6818" y="1891"/>
                  </a:lnTo>
                  <a:lnTo>
                    <a:pt x="6811" y="1879"/>
                  </a:lnTo>
                  <a:lnTo>
                    <a:pt x="6805" y="1867"/>
                  </a:lnTo>
                  <a:lnTo>
                    <a:pt x="6798" y="1855"/>
                  </a:lnTo>
                  <a:lnTo>
                    <a:pt x="6789" y="1844"/>
                  </a:lnTo>
                  <a:lnTo>
                    <a:pt x="6779" y="1836"/>
                  </a:lnTo>
                  <a:lnTo>
                    <a:pt x="6768" y="1827"/>
                  </a:lnTo>
                  <a:lnTo>
                    <a:pt x="6757" y="1818"/>
                  </a:lnTo>
                  <a:lnTo>
                    <a:pt x="6746" y="1812"/>
                  </a:lnTo>
                  <a:lnTo>
                    <a:pt x="6732" y="1807"/>
                  </a:lnTo>
                  <a:lnTo>
                    <a:pt x="6720" y="1802"/>
                  </a:lnTo>
                  <a:lnTo>
                    <a:pt x="6706" y="1800"/>
                  </a:lnTo>
                  <a:lnTo>
                    <a:pt x="6692" y="1797"/>
                  </a:lnTo>
                  <a:lnTo>
                    <a:pt x="6677" y="1797"/>
                  </a:lnTo>
                  <a:lnTo>
                    <a:pt x="6663" y="1797"/>
                  </a:lnTo>
                  <a:lnTo>
                    <a:pt x="6516" y="1812"/>
                  </a:lnTo>
                  <a:lnTo>
                    <a:pt x="6354" y="1828"/>
                  </a:lnTo>
                  <a:lnTo>
                    <a:pt x="6142" y="1847"/>
                  </a:lnTo>
                  <a:lnTo>
                    <a:pt x="5891" y="1868"/>
                  </a:lnTo>
                  <a:lnTo>
                    <a:pt x="5610" y="1889"/>
                  </a:lnTo>
                  <a:lnTo>
                    <a:pt x="5461" y="1899"/>
                  </a:lnTo>
                  <a:lnTo>
                    <a:pt x="5309" y="1909"/>
                  </a:lnTo>
                  <a:lnTo>
                    <a:pt x="5153" y="1917"/>
                  </a:lnTo>
                  <a:lnTo>
                    <a:pt x="4994" y="1925"/>
                  </a:lnTo>
                  <a:lnTo>
                    <a:pt x="4962" y="1925"/>
                  </a:lnTo>
                  <a:lnTo>
                    <a:pt x="4932" y="1924"/>
                  </a:lnTo>
                  <a:lnTo>
                    <a:pt x="4903" y="1922"/>
                  </a:lnTo>
                  <a:lnTo>
                    <a:pt x="4876" y="1920"/>
                  </a:lnTo>
                  <a:lnTo>
                    <a:pt x="4850" y="1916"/>
                  </a:lnTo>
                  <a:lnTo>
                    <a:pt x="4827" y="1913"/>
                  </a:lnTo>
                  <a:lnTo>
                    <a:pt x="4803" y="1909"/>
                  </a:lnTo>
                  <a:lnTo>
                    <a:pt x="4782" y="1904"/>
                  </a:lnTo>
                  <a:lnTo>
                    <a:pt x="4761" y="1898"/>
                  </a:lnTo>
                  <a:lnTo>
                    <a:pt x="4742" y="1891"/>
                  </a:lnTo>
                  <a:lnTo>
                    <a:pt x="4725" y="1885"/>
                  </a:lnTo>
                  <a:lnTo>
                    <a:pt x="4709" y="1878"/>
                  </a:lnTo>
                  <a:lnTo>
                    <a:pt x="4694" y="1870"/>
                  </a:lnTo>
                  <a:lnTo>
                    <a:pt x="4679" y="1863"/>
                  </a:lnTo>
                  <a:lnTo>
                    <a:pt x="4667" y="1854"/>
                  </a:lnTo>
                  <a:lnTo>
                    <a:pt x="4654" y="1846"/>
                  </a:lnTo>
                  <a:lnTo>
                    <a:pt x="4644" y="1836"/>
                  </a:lnTo>
                  <a:lnTo>
                    <a:pt x="4634" y="1827"/>
                  </a:lnTo>
                  <a:lnTo>
                    <a:pt x="4626" y="1816"/>
                  </a:lnTo>
                  <a:lnTo>
                    <a:pt x="4618" y="1806"/>
                  </a:lnTo>
                  <a:lnTo>
                    <a:pt x="4612" y="1795"/>
                  </a:lnTo>
                  <a:lnTo>
                    <a:pt x="4606" y="1785"/>
                  </a:lnTo>
                  <a:lnTo>
                    <a:pt x="4601" y="1774"/>
                  </a:lnTo>
                  <a:lnTo>
                    <a:pt x="4597" y="1761"/>
                  </a:lnTo>
                  <a:lnTo>
                    <a:pt x="4595" y="1750"/>
                  </a:lnTo>
                  <a:lnTo>
                    <a:pt x="4592" y="1738"/>
                  </a:lnTo>
                  <a:lnTo>
                    <a:pt x="4590" y="1725"/>
                  </a:lnTo>
                  <a:lnTo>
                    <a:pt x="4590" y="1713"/>
                  </a:lnTo>
                  <a:lnTo>
                    <a:pt x="4590" y="1688"/>
                  </a:lnTo>
                  <a:lnTo>
                    <a:pt x="4592" y="1663"/>
                  </a:lnTo>
                  <a:lnTo>
                    <a:pt x="4597" y="1637"/>
                  </a:lnTo>
                  <a:lnTo>
                    <a:pt x="4605" y="1611"/>
                  </a:lnTo>
                  <a:lnTo>
                    <a:pt x="4613" y="1585"/>
                  </a:lnTo>
                  <a:lnTo>
                    <a:pt x="4624" y="1559"/>
                  </a:lnTo>
                  <a:lnTo>
                    <a:pt x="4636" y="1534"/>
                  </a:lnTo>
                  <a:lnTo>
                    <a:pt x="4648" y="1510"/>
                  </a:lnTo>
                  <a:lnTo>
                    <a:pt x="4662" y="1486"/>
                  </a:lnTo>
                  <a:lnTo>
                    <a:pt x="4675" y="1462"/>
                  </a:lnTo>
                  <a:lnTo>
                    <a:pt x="4704" y="1419"/>
                  </a:lnTo>
                  <a:lnTo>
                    <a:pt x="4731" y="1382"/>
                  </a:lnTo>
                  <a:lnTo>
                    <a:pt x="4755" y="1351"/>
                  </a:lnTo>
                  <a:lnTo>
                    <a:pt x="4773" y="1329"/>
                  </a:lnTo>
                  <a:lnTo>
                    <a:pt x="4773" y="1326"/>
                  </a:lnTo>
                  <a:lnTo>
                    <a:pt x="4799" y="1299"/>
                  </a:lnTo>
                  <a:lnTo>
                    <a:pt x="4823" y="1272"/>
                  </a:lnTo>
                  <a:lnTo>
                    <a:pt x="4845" y="1242"/>
                  </a:lnTo>
                  <a:lnTo>
                    <a:pt x="4865" y="1212"/>
                  </a:lnTo>
                  <a:lnTo>
                    <a:pt x="4885" y="1181"/>
                  </a:lnTo>
                  <a:lnTo>
                    <a:pt x="4903" y="1149"/>
                  </a:lnTo>
                  <a:lnTo>
                    <a:pt x="4920" y="1115"/>
                  </a:lnTo>
                  <a:lnTo>
                    <a:pt x="4934" y="1081"/>
                  </a:lnTo>
                  <a:lnTo>
                    <a:pt x="4948" y="1046"/>
                  </a:lnTo>
                  <a:lnTo>
                    <a:pt x="4960" y="1011"/>
                  </a:lnTo>
                  <a:lnTo>
                    <a:pt x="4970" y="974"/>
                  </a:lnTo>
                  <a:lnTo>
                    <a:pt x="4979" y="937"/>
                  </a:lnTo>
                  <a:lnTo>
                    <a:pt x="4985" y="900"/>
                  </a:lnTo>
                  <a:lnTo>
                    <a:pt x="4990" y="861"/>
                  </a:lnTo>
                  <a:lnTo>
                    <a:pt x="4994" y="823"/>
                  </a:lnTo>
                  <a:lnTo>
                    <a:pt x="4994" y="783"/>
                  </a:lnTo>
                  <a:lnTo>
                    <a:pt x="4994" y="742"/>
                  </a:lnTo>
                  <a:lnTo>
                    <a:pt x="4990" y="703"/>
                  </a:lnTo>
                  <a:lnTo>
                    <a:pt x="4985" y="664"/>
                  </a:lnTo>
                  <a:lnTo>
                    <a:pt x="4978" y="624"/>
                  </a:lnTo>
                  <a:lnTo>
                    <a:pt x="4969" y="587"/>
                  </a:lnTo>
                  <a:lnTo>
                    <a:pt x="4959" y="550"/>
                  </a:lnTo>
                  <a:lnTo>
                    <a:pt x="4947" y="514"/>
                  </a:lnTo>
                  <a:lnTo>
                    <a:pt x="4933" y="478"/>
                  </a:lnTo>
                  <a:lnTo>
                    <a:pt x="4917" y="443"/>
                  </a:lnTo>
                  <a:lnTo>
                    <a:pt x="4900" y="410"/>
                  </a:lnTo>
                  <a:lnTo>
                    <a:pt x="4881" y="376"/>
                  </a:lnTo>
                  <a:lnTo>
                    <a:pt x="4860" y="345"/>
                  </a:lnTo>
                  <a:lnTo>
                    <a:pt x="4839" y="314"/>
                  </a:lnTo>
                  <a:lnTo>
                    <a:pt x="4815" y="285"/>
                  </a:lnTo>
                  <a:lnTo>
                    <a:pt x="4791" y="256"/>
                  </a:lnTo>
                  <a:lnTo>
                    <a:pt x="4765" y="229"/>
                  </a:lnTo>
                  <a:lnTo>
                    <a:pt x="4737" y="203"/>
                  </a:lnTo>
                  <a:lnTo>
                    <a:pt x="4709" y="178"/>
                  </a:lnTo>
                  <a:lnTo>
                    <a:pt x="4680" y="156"/>
                  </a:lnTo>
                  <a:lnTo>
                    <a:pt x="4649" y="133"/>
                  </a:lnTo>
                  <a:lnTo>
                    <a:pt x="4617" y="114"/>
                  </a:lnTo>
                  <a:lnTo>
                    <a:pt x="4585" y="94"/>
                  </a:lnTo>
                  <a:lnTo>
                    <a:pt x="4551" y="76"/>
                  </a:lnTo>
                  <a:lnTo>
                    <a:pt x="4517" y="62"/>
                  </a:lnTo>
                  <a:lnTo>
                    <a:pt x="4481" y="47"/>
                  </a:lnTo>
                  <a:lnTo>
                    <a:pt x="4444" y="34"/>
                  </a:lnTo>
                  <a:lnTo>
                    <a:pt x="4408" y="24"/>
                  </a:lnTo>
                  <a:lnTo>
                    <a:pt x="4369" y="16"/>
                  </a:lnTo>
                  <a:lnTo>
                    <a:pt x="4331" y="8"/>
                  </a:lnTo>
                  <a:lnTo>
                    <a:pt x="4291" y="3"/>
                  </a:lnTo>
                  <a:lnTo>
                    <a:pt x="4251" y="1"/>
                  </a:lnTo>
                  <a:lnTo>
                    <a:pt x="4212" y="0"/>
                  </a:lnTo>
                  <a:lnTo>
                    <a:pt x="4171" y="1"/>
                  </a:lnTo>
                  <a:lnTo>
                    <a:pt x="4131" y="3"/>
                  </a:lnTo>
                  <a:lnTo>
                    <a:pt x="4091" y="8"/>
                  </a:lnTo>
                  <a:lnTo>
                    <a:pt x="4053" y="16"/>
                  </a:lnTo>
                  <a:lnTo>
                    <a:pt x="4016" y="24"/>
                  </a:lnTo>
                  <a:lnTo>
                    <a:pt x="3979" y="34"/>
                  </a:lnTo>
                  <a:lnTo>
                    <a:pt x="3941" y="47"/>
                  </a:lnTo>
                  <a:lnTo>
                    <a:pt x="3907" y="62"/>
                  </a:lnTo>
                  <a:lnTo>
                    <a:pt x="3872" y="76"/>
                  </a:lnTo>
                  <a:lnTo>
                    <a:pt x="3837" y="94"/>
                  </a:lnTo>
                  <a:lnTo>
                    <a:pt x="3805" y="114"/>
                  </a:lnTo>
                  <a:lnTo>
                    <a:pt x="3773" y="133"/>
                  </a:lnTo>
                  <a:lnTo>
                    <a:pt x="3743" y="156"/>
                  </a:lnTo>
                  <a:lnTo>
                    <a:pt x="3713" y="178"/>
                  </a:lnTo>
                  <a:lnTo>
                    <a:pt x="3685" y="203"/>
                  </a:lnTo>
                  <a:lnTo>
                    <a:pt x="3658" y="229"/>
                  </a:lnTo>
                  <a:lnTo>
                    <a:pt x="3631" y="256"/>
                  </a:lnTo>
                  <a:lnTo>
                    <a:pt x="3607" y="285"/>
                  </a:lnTo>
                  <a:lnTo>
                    <a:pt x="3583" y="314"/>
                  </a:lnTo>
                  <a:lnTo>
                    <a:pt x="3562" y="345"/>
                  </a:lnTo>
                  <a:lnTo>
                    <a:pt x="3541" y="376"/>
                  </a:lnTo>
                  <a:lnTo>
                    <a:pt x="3522" y="410"/>
                  </a:lnTo>
                  <a:lnTo>
                    <a:pt x="3505" y="443"/>
                  </a:lnTo>
                  <a:lnTo>
                    <a:pt x="3489" y="478"/>
                  </a:lnTo>
                  <a:lnTo>
                    <a:pt x="3475" y="514"/>
                  </a:lnTo>
                  <a:lnTo>
                    <a:pt x="3463" y="550"/>
                  </a:lnTo>
                  <a:lnTo>
                    <a:pt x="3453" y="587"/>
                  </a:lnTo>
                  <a:lnTo>
                    <a:pt x="3443" y="624"/>
                  </a:lnTo>
                  <a:lnTo>
                    <a:pt x="3437" y="664"/>
                  </a:lnTo>
                  <a:lnTo>
                    <a:pt x="3432" y="703"/>
                  </a:lnTo>
                  <a:lnTo>
                    <a:pt x="3428" y="742"/>
                  </a:lnTo>
                  <a:lnTo>
                    <a:pt x="3428" y="783"/>
                  </a:lnTo>
                  <a:lnTo>
                    <a:pt x="3428" y="823"/>
                  </a:lnTo>
                  <a:lnTo>
                    <a:pt x="3432" y="861"/>
                  </a:lnTo>
                  <a:lnTo>
                    <a:pt x="3437" y="900"/>
                  </a:lnTo>
                  <a:lnTo>
                    <a:pt x="3443" y="938"/>
                  </a:lnTo>
                  <a:lnTo>
                    <a:pt x="3452" y="975"/>
                  </a:lnTo>
                  <a:lnTo>
                    <a:pt x="3462" y="1011"/>
                  </a:lnTo>
                  <a:lnTo>
                    <a:pt x="3474" y="1047"/>
                  </a:lnTo>
                  <a:lnTo>
                    <a:pt x="3488" y="1082"/>
                  </a:lnTo>
                  <a:lnTo>
                    <a:pt x="3503" y="1117"/>
                  </a:lnTo>
                  <a:lnTo>
                    <a:pt x="3520" y="1150"/>
                  </a:lnTo>
                  <a:lnTo>
                    <a:pt x="3537" y="1182"/>
                  </a:lnTo>
                  <a:lnTo>
                    <a:pt x="3557" y="1213"/>
                  </a:lnTo>
                  <a:lnTo>
                    <a:pt x="3578" y="1243"/>
                  </a:lnTo>
                  <a:lnTo>
                    <a:pt x="3601" y="1273"/>
                  </a:lnTo>
                  <a:lnTo>
                    <a:pt x="3625" y="1301"/>
                  </a:lnTo>
                  <a:lnTo>
                    <a:pt x="3650" y="1327"/>
                  </a:lnTo>
                  <a:lnTo>
                    <a:pt x="3649" y="1329"/>
                  </a:lnTo>
                  <a:lnTo>
                    <a:pt x="3651" y="1330"/>
                  </a:lnTo>
                  <a:lnTo>
                    <a:pt x="3672" y="1350"/>
                  </a:lnTo>
                  <a:lnTo>
                    <a:pt x="3695" y="1370"/>
                  </a:lnTo>
                  <a:lnTo>
                    <a:pt x="3739" y="1405"/>
                  </a:lnTo>
                  <a:lnTo>
                    <a:pt x="3757" y="1425"/>
                  </a:lnTo>
                  <a:lnTo>
                    <a:pt x="3773" y="1445"/>
                  </a:lnTo>
                  <a:lnTo>
                    <a:pt x="3786" y="1466"/>
                  </a:lnTo>
                  <a:lnTo>
                    <a:pt x="3800" y="1487"/>
                  </a:lnTo>
                  <a:lnTo>
                    <a:pt x="3810" y="1510"/>
                  </a:lnTo>
                  <a:lnTo>
                    <a:pt x="3820" y="1532"/>
                  </a:lnTo>
                  <a:lnTo>
                    <a:pt x="3827" y="1554"/>
                  </a:lnTo>
                  <a:lnTo>
                    <a:pt x="3832" y="1577"/>
                  </a:lnTo>
                  <a:lnTo>
                    <a:pt x="3836" y="1599"/>
                  </a:lnTo>
                  <a:lnTo>
                    <a:pt x="3839" y="1621"/>
                  </a:lnTo>
                  <a:lnTo>
                    <a:pt x="3837" y="1642"/>
                  </a:lnTo>
                  <a:lnTo>
                    <a:pt x="3835" y="1665"/>
                  </a:lnTo>
                  <a:lnTo>
                    <a:pt x="3830" y="1686"/>
                  </a:lnTo>
                  <a:lnTo>
                    <a:pt x="3824" y="1707"/>
                  </a:lnTo>
                  <a:lnTo>
                    <a:pt x="3815" y="1728"/>
                  </a:lnTo>
                  <a:lnTo>
                    <a:pt x="3803" y="1748"/>
                  </a:lnTo>
                  <a:lnTo>
                    <a:pt x="3789" y="1767"/>
                  </a:lnTo>
                  <a:lnTo>
                    <a:pt x="3773" y="1786"/>
                  </a:lnTo>
                  <a:lnTo>
                    <a:pt x="3753" y="1803"/>
                  </a:lnTo>
                  <a:lnTo>
                    <a:pt x="3732" y="1820"/>
                  </a:lnTo>
                  <a:lnTo>
                    <a:pt x="3708" y="1836"/>
                  </a:lnTo>
                  <a:lnTo>
                    <a:pt x="3681" y="1849"/>
                  </a:lnTo>
                  <a:lnTo>
                    <a:pt x="3651" y="1863"/>
                  </a:lnTo>
                  <a:lnTo>
                    <a:pt x="3618" y="1874"/>
                  </a:lnTo>
                  <a:lnTo>
                    <a:pt x="3583" y="1885"/>
                  </a:lnTo>
                  <a:lnTo>
                    <a:pt x="3545" y="1894"/>
                  </a:lnTo>
                  <a:lnTo>
                    <a:pt x="3503" y="1901"/>
                  </a:lnTo>
                  <a:lnTo>
                    <a:pt x="3458" y="1906"/>
                  </a:lnTo>
                  <a:lnTo>
                    <a:pt x="3410" y="1910"/>
                  </a:lnTo>
                  <a:lnTo>
                    <a:pt x="3359" y="1913"/>
                  </a:lnTo>
                  <a:lnTo>
                    <a:pt x="3304" y="1913"/>
                  </a:lnTo>
                  <a:lnTo>
                    <a:pt x="3247" y="1910"/>
                  </a:lnTo>
                  <a:lnTo>
                    <a:pt x="2991" y="1893"/>
                  </a:lnTo>
                  <a:lnTo>
                    <a:pt x="2750" y="1874"/>
                  </a:lnTo>
                  <a:lnTo>
                    <a:pt x="2532" y="1855"/>
                  </a:lnTo>
                  <a:lnTo>
                    <a:pt x="2340" y="1838"/>
                  </a:lnTo>
                  <a:lnTo>
                    <a:pt x="2181" y="1822"/>
                  </a:lnTo>
                  <a:lnTo>
                    <a:pt x="2060" y="1810"/>
                  </a:lnTo>
                  <a:lnTo>
                    <a:pt x="1952" y="1797"/>
                  </a:lnTo>
                  <a:lnTo>
                    <a:pt x="1936" y="1797"/>
                  </a:lnTo>
                  <a:lnTo>
                    <a:pt x="1918" y="1798"/>
                  </a:lnTo>
                  <a:lnTo>
                    <a:pt x="1901" y="1801"/>
                  </a:lnTo>
                  <a:lnTo>
                    <a:pt x="1885" y="1806"/>
                  </a:lnTo>
                  <a:lnTo>
                    <a:pt x="1870" y="1812"/>
                  </a:lnTo>
                  <a:lnTo>
                    <a:pt x="1855" y="1820"/>
                  </a:lnTo>
                  <a:lnTo>
                    <a:pt x="1841" y="1829"/>
                  </a:lnTo>
                  <a:lnTo>
                    <a:pt x="1828" y="1842"/>
                  </a:lnTo>
                  <a:lnTo>
                    <a:pt x="1817" y="1854"/>
                  </a:lnTo>
                  <a:lnTo>
                    <a:pt x="1808" y="1869"/>
                  </a:lnTo>
                  <a:lnTo>
                    <a:pt x="1799" y="1884"/>
                  </a:lnTo>
                  <a:lnTo>
                    <a:pt x="1793" y="1900"/>
                  </a:lnTo>
                  <a:lnTo>
                    <a:pt x="1789" y="1916"/>
                  </a:lnTo>
                  <a:lnTo>
                    <a:pt x="1787" y="1932"/>
                  </a:lnTo>
                  <a:lnTo>
                    <a:pt x="1787" y="1950"/>
                  </a:lnTo>
                  <a:lnTo>
                    <a:pt x="1788" y="1967"/>
                  </a:lnTo>
                  <a:lnTo>
                    <a:pt x="1803" y="2074"/>
                  </a:lnTo>
                  <a:lnTo>
                    <a:pt x="1818" y="2196"/>
                  </a:lnTo>
                  <a:lnTo>
                    <a:pt x="1836" y="2360"/>
                  </a:lnTo>
                  <a:lnTo>
                    <a:pt x="1857" y="2562"/>
                  </a:lnTo>
                  <a:lnTo>
                    <a:pt x="1867" y="2676"/>
                  </a:lnTo>
                  <a:lnTo>
                    <a:pt x="1879" y="2798"/>
                  </a:lnTo>
                  <a:lnTo>
                    <a:pt x="1888" y="2928"/>
                  </a:lnTo>
                  <a:lnTo>
                    <a:pt x="1897" y="3064"/>
                  </a:lnTo>
                  <a:lnTo>
                    <a:pt x="1906" y="3207"/>
                  </a:lnTo>
                  <a:lnTo>
                    <a:pt x="1915" y="3356"/>
                  </a:lnTo>
                  <a:lnTo>
                    <a:pt x="1907" y="3398"/>
                  </a:lnTo>
                  <a:lnTo>
                    <a:pt x="1897" y="3435"/>
                  </a:lnTo>
                  <a:lnTo>
                    <a:pt x="1891" y="3452"/>
                  </a:lnTo>
                  <a:lnTo>
                    <a:pt x="1885" y="3468"/>
                  </a:lnTo>
                  <a:lnTo>
                    <a:pt x="1879" y="3483"/>
                  </a:lnTo>
                  <a:lnTo>
                    <a:pt x="1872" y="3498"/>
                  </a:lnTo>
                  <a:lnTo>
                    <a:pt x="1865" y="3511"/>
                  </a:lnTo>
                  <a:lnTo>
                    <a:pt x="1857" y="3523"/>
                  </a:lnTo>
                  <a:lnTo>
                    <a:pt x="1849" y="3534"/>
                  </a:lnTo>
                  <a:lnTo>
                    <a:pt x="1841" y="3544"/>
                  </a:lnTo>
                  <a:lnTo>
                    <a:pt x="1833" y="3554"/>
                  </a:lnTo>
                  <a:lnTo>
                    <a:pt x="1824" y="3563"/>
                  </a:lnTo>
                  <a:lnTo>
                    <a:pt x="1814" y="3570"/>
                  </a:lnTo>
                  <a:lnTo>
                    <a:pt x="1804" y="3576"/>
                  </a:lnTo>
                  <a:lnTo>
                    <a:pt x="1795" y="3582"/>
                  </a:lnTo>
                  <a:lnTo>
                    <a:pt x="1784" y="3587"/>
                  </a:lnTo>
                  <a:lnTo>
                    <a:pt x="1774" y="3592"/>
                  </a:lnTo>
                  <a:lnTo>
                    <a:pt x="1765" y="3596"/>
                  </a:lnTo>
                  <a:lnTo>
                    <a:pt x="1742" y="3602"/>
                  </a:lnTo>
                  <a:lnTo>
                    <a:pt x="1721" y="3605"/>
                  </a:lnTo>
                  <a:lnTo>
                    <a:pt x="1698" y="3605"/>
                  </a:lnTo>
                  <a:lnTo>
                    <a:pt x="1675" y="3604"/>
                  </a:lnTo>
                  <a:lnTo>
                    <a:pt x="1652" y="3600"/>
                  </a:lnTo>
                  <a:lnTo>
                    <a:pt x="1628" y="3595"/>
                  </a:lnTo>
                  <a:lnTo>
                    <a:pt x="1603" y="3587"/>
                  </a:lnTo>
                  <a:lnTo>
                    <a:pt x="1580" y="3579"/>
                  </a:lnTo>
                  <a:lnTo>
                    <a:pt x="1557" y="3570"/>
                  </a:lnTo>
                  <a:lnTo>
                    <a:pt x="1534" y="3559"/>
                  </a:lnTo>
                  <a:lnTo>
                    <a:pt x="1512" y="3548"/>
                  </a:lnTo>
                  <a:lnTo>
                    <a:pt x="1489" y="3535"/>
                  </a:lnTo>
                  <a:lnTo>
                    <a:pt x="1447" y="3511"/>
                  </a:lnTo>
                  <a:lnTo>
                    <a:pt x="1410" y="3484"/>
                  </a:lnTo>
                  <a:lnTo>
                    <a:pt x="1376" y="3461"/>
                  </a:lnTo>
                  <a:lnTo>
                    <a:pt x="1349" y="3440"/>
                  </a:lnTo>
                  <a:lnTo>
                    <a:pt x="1329" y="3423"/>
                  </a:lnTo>
                  <a:lnTo>
                    <a:pt x="1328" y="3423"/>
                  </a:lnTo>
                  <a:lnTo>
                    <a:pt x="1327" y="3423"/>
                  </a:lnTo>
                  <a:lnTo>
                    <a:pt x="1301" y="3398"/>
                  </a:lnTo>
                  <a:lnTo>
                    <a:pt x="1272" y="3374"/>
                  </a:lnTo>
                  <a:lnTo>
                    <a:pt x="1243" y="3352"/>
                  </a:lnTo>
                  <a:lnTo>
                    <a:pt x="1213" y="3331"/>
                  </a:lnTo>
                  <a:lnTo>
                    <a:pt x="1182" y="3311"/>
                  </a:lnTo>
                  <a:lnTo>
                    <a:pt x="1150" y="3292"/>
                  </a:lnTo>
                  <a:lnTo>
                    <a:pt x="1116" y="3276"/>
                  </a:lnTo>
                  <a:lnTo>
                    <a:pt x="1081" y="3261"/>
                  </a:lnTo>
                  <a:lnTo>
                    <a:pt x="1047" y="3248"/>
                  </a:lnTo>
                  <a:lnTo>
                    <a:pt x="1012" y="3235"/>
                  </a:lnTo>
                  <a:lnTo>
                    <a:pt x="975" y="3225"/>
                  </a:lnTo>
                  <a:lnTo>
                    <a:pt x="938" y="3217"/>
                  </a:lnTo>
                  <a:lnTo>
                    <a:pt x="900" y="3211"/>
                  </a:lnTo>
                  <a:lnTo>
                    <a:pt x="862" y="3206"/>
                  </a:lnTo>
                  <a:lnTo>
                    <a:pt x="824" y="3203"/>
                  </a:lnTo>
                  <a:lnTo>
                    <a:pt x="784" y="3202"/>
                  </a:lnTo>
                  <a:lnTo>
                    <a:pt x="743" y="3203"/>
                  </a:lnTo>
                  <a:lnTo>
                    <a:pt x="703" y="3206"/>
                  </a:lnTo>
                  <a:lnTo>
                    <a:pt x="665" y="3211"/>
                  </a:lnTo>
                  <a:lnTo>
                    <a:pt x="626" y="3218"/>
                  </a:lnTo>
                  <a:lnTo>
                    <a:pt x="588" y="3227"/>
                  </a:lnTo>
                  <a:lnTo>
                    <a:pt x="551" y="3237"/>
                  </a:lnTo>
                  <a:lnTo>
                    <a:pt x="515" y="3249"/>
                  </a:lnTo>
                  <a:lnTo>
                    <a:pt x="479" y="3264"/>
                  </a:lnTo>
                  <a:lnTo>
                    <a:pt x="444" y="3279"/>
                  </a:lnTo>
                  <a:lnTo>
                    <a:pt x="411" y="3296"/>
                  </a:lnTo>
                  <a:lnTo>
                    <a:pt x="377" y="3315"/>
                  </a:lnTo>
                  <a:lnTo>
                    <a:pt x="346" y="3336"/>
                  </a:lnTo>
                  <a:lnTo>
                    <a:pt x="315" y="3357"/>
                  </a:lnTo>
                  <a:lnTo>
                    <a:pt x="286" y="3380"/>
                  </a:lnTo>
                  <a:lnTo>
                    <a:pt x="257" y="3405"/>
                  </a:lnTo>
                  <a:lnTo>
                    <a:pt x="230" y="3431"/>
                  </a:lnTo>
                  <a:lnTo>
                    <a:pt x="204" y="3458"/>
                  </a:lnTo>
                  <a:lnTo>
                    <a:pt x="179" y="3487"/>
                  </a:lnTo>
                  <a:lnTo>
                    <a:pt x="157" y="3517"/>
                  </a:lnTo>
                  <a:lnTo>
                    <a:pt x="134" y="3546"/>
                  </a:lnTo>
                  <a:lnTo>
                    <a:pt x="114" y="3579"/>
                  </a:lnTo>
                  <a:lnTo>
                    <a:pt x="95" y="3611"/>
                  </a:lnTo>
                  <a:lnTo>
                    <a:pt x="77" y="3646"/>
                  </a:lnTo>
                  <a:lnTo>
                    <a:pt x="62" y="3680"/>
                  </a:lnTo>
                  <a:lnTo>
                    <a:pt x="49" y="3715"/>
                  </a:lnTo>
                  <a:lnTo>
                    <a:pt x="36" y="3752"/>
                  </a:lnTo>
                  <a:lnTo>
                    <a:pt x="25" y="3789"/>
                  </a:lnTo>
                  <a:lnTo>
                    <a:pt x="17" y="3827"/>
                  </a:lnTo>
                  <a:lnTo>
                    <a:pt x="9" y="3865"/>
                  </a:lnTo>
                  <a:lnTo>
                    <a:pt x="4" y="3905"/>
                  </a:lnTo>
                  <a:lnTo>
                    <a:pt x="2" y="3944"/>
                  </a:lnTo>
                  <a:lnTo>
                    <a:pt x="0" y="3985"/>
                  </a:lnTo>
                  <a:lnTo>
                    <a:pt x="2" y="4025"/>
                  </a:lnTo>
                  <a:lnTo>
                    <a:pt x="4" y="4065"/>
                  </a:lnTo>
                  <a:lnTo>
                    <a:pt x="9" y="4104"/>
                  </a:lnTo>
                  <a:lnTo>
                    <a:pt x="17" y="4143"/>
                  </a:lnTo>
                  <a:lnTo>
                    <a:pt x="25" y="4180"/>
                  </a:lnTo>
                  <a:lnTo>
                    <a:pt x="36" y="4217"/>
                  </a:lnTo>
                  <a:lnTo>
                    <a:pt x="49" y="4254"/>
                  </a:lnTo>
                  <a:lnTo>
                    <a:pt x="62" y="4290"/>
                  </a:lnTo>
                  <a:lnTo>
                    <a:pt x="77" y="4325"/>
                  </a:lnTo>
                  <a:lnTo>
                    <a:pt x="95" y="4359"/>
                  </a:lnTo>
                  <a:lnTo>
                    <a:pt x="114" y="4391"/>
                  </a:lnTo>
                  <a:lnTo>
                    <a:pt x="134" y="4423"/>
                  </a:lnTo>
                  <a:lnTo>
                    <a:pt x="157" y="4454"/>
                  </a:lnTo>
                  <a:lnTo>
                    <a:pt x="179" y="4484"/>
                  </a:lnTo>
                  <a:lnTo>
                    <a:pt x="204" y="4511"/>
                  </a:lnTo>
                  <a:lnTo>
                    <a:pt x="230" y="4538"/>
                  </a:lnTo>
                  <a:lnTo>
                    <a:pt x="257" y="4564"/>
                  </a:lnTo>
                  <a:lnTo>
                    <a:pt x="286" y="4589"/>
                  </a:lnTo>
                  <a:lnTo>
                    <a:pt x="315" y="4613"/>
                  </a:lnTo>
                  <a:lnTo>
                    <a:pt x="346" y="4635"/>
                  </a:lnTo>
                  <a:lnTo>
                    <a:pt x="377" y="4655"/>
                  </a:lnTo>
                  <a:lnTo>
                    <a:pt x="411" y="4673"/>
                  </a:lnTo>
                  <a:lnTo>
                    <a:pt x="444" y="4691"/>
                  </a:lnTo>
                  <a:lnTo>
                    <a:pt x="479" y="4707"/>
                  </a:lnTo>
                  <a:lnTo>
                    <a:pt x="515" y="4721"/>
                  </a:lnTo>
                  <a:lnTo>
                    <a:pt x="551" y="4733"/>
                  </a:lnTo>
                  <a:lnTo>
                    <a:pt x="588" y="4744"/>
                  </a:lnTo>
                  <a:lnTo>
                    <a:pt x="626" y="4753"/>
                  </a:lnTo>
                  <a:lnTo>
                    <a:pt x="665" y="4759"/>
                  </a:lnTo>
                  <a:lnTo>
                    <a:pt x="703" y="4764"/>
                  </a:lnTo>
                  <a:lnTo>
                    <a:pt x="743" y="4768"/>
                  </a:lnTo>
                  <a:lnTo>
                    <a:pt x="784" y="4769"/>
                  </a:lnTo>
                  <a:lnTo>
                    <a:pt x="824" y="4768"/>
                  </a:lnTo>
                  <a:lnTo>
                    <a:pt x="862" y="4764"/>
                  </a:lnTo>
                  <a:lnTo>
                    <a:pt x="900" y="4759"/>
                  </a:lnTo>
                  <a:lnTo>
                    <a:pt x="939" y="4753"/>
                  </a:lnTo>
                  <a:lnTo>
                    <a:pt x="976" y="4744"/>
                  </a:lnTo>
                  <a:lnTo>
                    <a:pt x="1012" y="4734"/>
                  </a:lnTo>
                  <a:lnTo>
                    <a:pt x="1048" y="4722"/>
                  </a:lnTo>
                  <a:lnTo>
                    <a:pt x="1083" y="4708"/>
                  </a:lnTo>
                  <a:lnTo>
                    <a:pt x="1117" y="4693"/>
                  </a:lnTo>
                  <a:lnTo>
                    <a:pt x="1151" y="4676"/>
                  </a:lnTo>
                  <a:lnTo>
                    <a:pt x="1183" y="4659"/>
                  </a:lnTo>
                  <a:lnTo>
                    <a:pt x="1214" y="4639"/>
                  </a:lnTo>
                  <a:lnTo>
                    <a:pt x="1244" y="4618"/>
                  </a:lnTo>
                  <a:lnTo>
                    <a:pt x="1274" y="4595"/>
                  </a:lnTo>
                  <a:lnTo>
                    <a:pt x="1302" y="4571"/>
                  </a:lnTo>
                  <a:lnTo>
                    <a:pt x="1329" y="4546"/>
                  </a:lnTo>
                  <a:lnTo>
                    <a:pt x="1329" y="4547"/>
                  </a:lnTo>
                  <a:lnTo>
                    <a:pt x="1331" y="4544"/>
                  </a:lnTo>
                  <a:lnTo>
                    <a:pt x="1350" y="4523"/>
                  </a:lnTo>
                  <a:lnTo>
                    <a:pt x="1370" y="4502"/>
                  </a:lnTo>
                  <a:lnTo>
                    <a:pt x="1406" y="4456"/>
                  </a:lnTo>
                  <a:lnTo>
                    <a:pt x="1426" y="4439"/>
                  </a:lnTo>
                  <a:lnTo>
                    <a:pt x="1446" y="4423"/>
                  </a:lnTo>
                  <a:lnTo>
                    <a:pt x="1467" y="4409"/>
                  </a:lnTo>
                  <a:lnTo>
                    <a:pt x="1489" y="4397"/>
                  </a:lnTo>
                  <a:lnTo>
                    <a:pt x="1510" y="4386"/>
                  </a:lnTo>
                  <a:lnTo>
                    <a:pt x="1533" y="4376"/>
                  </a:lnTo>
                  <a:lnTo>
                    <a:pt x="1555" y="4368"/>
                  </a:lnTo>
                  <a:lnTo>
                    <a:pt x="1577" y="4363"/>
                  </a:lnTo>
                  <a:lnTo>
                    <a:pt x="1600" y="4360"/>
                  </a:lnTo>
                  <a:lnTo>
                    <a:pt x="1622" y="4359"/>
                  </a:lnTo>
                  <a:lnTo>
                    <a:pt x="1644" y="4359"/>
                  </a:lnTo>
                  <a:lnTo>
                    <a:pt x="1667" y="4361"/>
                  </a:lnTo>
                  <a:lnTo>
                    <a:pt x="1688" y="4366"/>
                  </a:lnTo>
                  <a:lnTo>
                    <a:pt x="1709" y="4372"/>
                  </a:lnTo>
                  <a:lnTo>
                    <a:pt x="1730" y="4382"/>
                  </a:lnTo>
                  <a:lnTo>
                    <a:pt x="1750" y="4393"/>
                  </a:lnTo>
                  <a:lnTo>
                    <a:pt x="1768" y="4407"/>
                  </a:lnTo>
                  <a:lnTo>
                    <a:pt x="1787" y="4424"/>
                  </a:lnTo>
                  <a:lnTo>
                    <a:pt x="1804" y="4443"/>
                  </a:lnTo>
                  <a:lnTo>
                    <a:pt x="1822" y="4464"/>
                  </a:lnTo>
                  <a:lnTo>
                    <a:pt x="1836" y="4489"/>
                  </a:lnTo>
                  <a:lnTo>
                    <a:pt x="1851" y="4516"/>
                  </a:lnTo>
                  <a:lnTo>
                    <a:pt x="1864" y="4546"/>
                  </a:lnTo>
                  <a:lnTo>
                    <a:pt x="1876" y="4579"/>
                  </a:lnTo>
                  <a:lnTo>
                    <a:pt x="1886" y="4614"/>
                  </a:lnTo>
                  <a:lnTo>
                    <a:pt x="1895" y="4654"/>
                  </a:lnTo>
                  <a:lnTo>
                    <a:pt x="1902" y="4694"/>
                  </a:lnTo>
                  <a:lnTo>
                    <a:pt x="1908" y="4740"/>
                  </a:lnTo>
                  <a:lnTo>
                    <a:pt x="1912" y="4787"/>
                  </a:lnTo>
                  <a:lnTo>
                    <a:pt x="1913" y="4840"/>
                  </a:lnTo>
                  <a:lnTo>
                    <a:pt x="1913" y="4894"/>
                  </a:lnTo>
                  <a:lnTo>
                    <a:pt x="1911" y="4952"/>
                  </a:lnTo>
                  <a:lnTo>
                    <a:pt x="1911" y="4996"/>
                  </a:lnTo>
                  <a:lnTo>
                    <a:pt x="1911" y="5033"/>
                  </a:lnTo>
                  <a:lnTo>
                    <a:pt x="1902" y="5178"/>
                  </a:lnTo>
                  <a:lnTo>
                    <a:pt x="1893" y="5318"/>
                  </a:lnTo>
                  <a:lnTo>
                    <a:pt x="1885" y="5451"/>
                  </a:lnTo>
                  <a:lnTo>
                    <a:pt x="1875" y="5577"/>
                  </a:lnTo>
                  <a:lnTo>
                    <a:pt x="1865" y="5696"/>
                  </a:lnTo>
                  <a:lnTo>
                    <a:pt x="1854" y="5808"/>
                  </a:lnTo>
                  <a:lnTo>
                    <a:pt x="1834" y="6007"/>
                  </a:lnTo>
                  <a:lnTo>
                    <a:pt x="1817" y="6169"/>
                  </a:lnTo>
                  <a:lnTo>
                    <a:pt x="1802" y="6290"/>
                  </a:lnTo>
                  <a:lnTo>
                    <a:pt x="1788" y="6395"/>
                  </a:lnTo>
                  <a:lnTo>
                    <a:pt x="1787" y="6410"/>
                  </a:lnTo>
                  <a:lnTo>
                    <a:pt x="1787" y="6425"/>
                  </a:lnTo>
                  <a:lnTo>
                    <a:pt x="1788" y="6440"/>
                  </a:lnTo>
                  <a:lnTo>
                    <a:pt x="1792" y="6454"/>
                  </a:lnTo>
                  <a:lnTo>
                    <a:pt x="1795" y="6467"/>
                  </a:lnTo>
                  <a:lnTo>
                    <a:pt x="1800" y="6481"/>
                  </a:lnTo>
                  <a:lnTo>
                    <a:pt x="1808" y="6493"/>
                  </a:lnTo>
                  <a:lnTo>
                    <a:pt x="1815" y="6506"/>
                  </a:lnTo>
                  <a:lnTo>
                    <a:pt x="1825" y="6516"/>
                  </a:lnTo>
                  <a:lnTo>
                    <a:pt x="1835" y="6527"/>
                  </a:lnTo>
                  <a:lnTo>
                    <a:pt x="1845" y="6535"/>
                  </a:lnTo>
                  <a:lnTo>
                    <a:pt x="1857" y="6543"/>
                  </a:lnTo>
                  <a:lnTo>
                    <a:pt x="1870" y="6550"/>
                  </a:lnTo>
                  <a:lnTo>
                    <a:pt x="1884" y="6555"/>
                  </a:lnTo>
                  <a:lnTo>
                    <a:pt x="1898" y="6560"/>
                  </a:lnTo>
                  <a:lnTo>
                    <a:pt x="1913" y="6563"/>
                  </a:lnTo>
                  <a:lnTo>
                    <a:pt x="2010" y="6576"/>
                  </a:lnTo>
                  <a:lnTo>
                    <a:pt x="2124" y="6590"/>
                  </a:lnTo>
                  <a:lnTo>
                    <a:pt x="2278" y="6607"/>
                  </a:lnTo>
                  <a:lnTo>
                    <a:pt x="2469" y="6626"/>
                  </a:lnTo>
                  <a:lnTo>
                    <a:pt x="2578" y="6636"/>
                  </a:lnTo>
                  <a:lnTo>
                    <a:pt x="2696" y="6646"/>
                  </a:lnTo>
                  <a:lnTo>
                    <a:pt x="2821" y="6656"/>
                  </a:lnTo>
                  <a:lnTo>
                    <a:pt x="2955" y="6666"/>
                  </a:lnTo>
                  <a:lnTo>
                    <a:pt x="3095" y="6674"/>
                  </a:lnTo>
                  <a:lnTo>
                    <a:pt x="3243" y="6683"/>
                  </a:lnTo>
                  <a:lnTo>
                    <a:pt x="3257" y="6683"/>
                  </a:lnTo>
                  <a:lnTo>
                    <a:pt x="3315" y="6686"/>
                  </a:lnTo>
                  <a:lnTo>
                    <a:pt x="3370" y="6686"/>
                  </a:lnTo>
                  <a:lnTo>
                    <a:pt x="3422" y="6684"/>
                  </a:lnTo>
                  <a:lnTo>
                    <a:pt x="3470" y="6681"/>
                  </a:lnTo>
                  <a:lnTo>
                    <a:pt x="3515" y="6674"/>
                  </a:lnTo>
                  <a:lnTo>
                    <a:pt x="3556" y="6667"/>
                  </a:lnTo>
                  <a:lnTo>
                    <a:pt x="3596" y="6658"/>
                  </a:lnTo>
                  <a:lnTo>
                    <a:pt x="3630" y="6648"/>
                  </a:lnTo>
                  <a:lnTo>
                    <a:pt x="3664" y="6636"/>
                  </a:lnTo>
                  <a:lnTo>
                    <a:pt x="3693" y="6624"/>
                  </a:lnTo>
                  <a:lnTo>
                    <a:pt x="3721" y="6609"/>
                  </a:lnTo>
                  <a:lnTo>
                    <a:pt x="3744" y="6594"/>
                  </a:lnTo>
                  <a:lnTo>
                    <a:pt x="3767" y="6576"/>
                  </a:lnTo>
                  <a:lnTo>
                    <a:pt x="3785" y="6559"/>
                  </a:lnTo>
                  <a:lnTo>
                    <a:pt x="3803" y="6540"/>
                  </a:lnTo>
                  <a:lnTo>
                    <a:pt x="3816" y="6522"/>
                  </a:lnTo>
                  <a:lnTo>
                    <a:pt x="3827" y="6502"/>
                  </a:lnTo>
                  <a:lnTo>
                    <a:pt x="3837" y="6481"/>
                  </a:lnTo>
                  <a:lnTo>
                    <a:pt x="3843" y="6460"/>
                  </a:lnTo>
                  <a:lnTo>
                    <a:pt x="3848" y="6439"/>
                  </a:lnTo>
                  <a:lnTo>
                    <a:pt x="3851" y="6416"/>
                  </a:lnTo>
                  <a:lnTo>
                    <a:pt x="3851" y="6394"/>
                  </a:lnTo>
                  <a:lnTo>
                    <a:pt x="3850" y="6372"/>
                  </a:lnTo>
                  <a:lnTo>
                    <a:pt x="3846" y="6350"/>
                  </a:lnTo>
                  <a:lnTo>
                    <a:pt x="3841" y="6327"/>
                  </a:lnTo>
                  <a:lnTo>
                    <a:pt x="3834" y="6305"/>
                  </a:lnTo>
                  <a:lnTo>
                    <a:pt x="3824" y="6283"/>
                  </a:lnTo>
                  <a:lnTo>
                    <a:pt x="3814" y="6260"/>
                  </a:lnTo>
                  <a:lnTo>
                    <a:pt x="3800" y="6239"/>
                  </a:lnTo>
                  <a:lnTo>
                    <a:pt x="3786" y="6218"/>
                  </a:lnTo>
                  <a:lnTo>
                    <a:pt x="3770" y="6198"/>
                  </a:lnTo>
                  <a:lnTo>
                    <a:pt x="3753" y="6178"/>
                  </a:lnTo>
                  <a:lnTo>
                    <a:pt x="3731" y="6160"/>
                  </a:lnTo>
                  <a:lnTo>
                    <a:pt x="3708" y="6143"/>
                  </a:lnTo>
                  <a:lnTo>
                    <a:pt x="3686" y="6123"/>
                  </a:lnTo>
                  <a:lnTo>
                    <a:pt x="3665" y="6103"/>
                  </a:lnTo>
                  <a:lnTo>
                    <a:pt x="3662" y="6102"/>
                  </a:lnTo>
                  <a:lnTo>
                    <a:pt x="3664" y="6102"/>
                  </a:lnTo>
                  <a:lnTo>
                    <a:pt x="3639" y="6074"/>
                  </a:lnTo>
                  <a:lnTo>
                    <a:pt x="3614" y="6046"/>
                  </a:lnTo>
                  <a:lnTo>
                    <a:pt x="3592" y="6016"/>
                  </a:lnTo>
                  <a:lnTo>
                    <a:pt x="3571" y="5986"/>
                  </a:lnTo>
                  <a:lnTo>
                    <a:pt x="3551" y="5955"/>
                  </a:lnTo>
                  <a:lnTo>
                    <a:pt x="3532" y="5923"/>
                  </a:lnTo>
                  <a:lnTo>
                    <a:pt x="3516" y="5890"/>
                  </a:lnTo>
                  <a:lnTo>
                    <a:pt x="3501" y="5855"/>
                  </a:lnTo>
                  <a:lnTo>
                    <a:pt x="3488" y="5820"/>
                  </a:lnTo>
                  <a:lnTo>
                    <a:pt x="3475" y="5784"/>
                  </a:lnTo>
                  <a:lnTo>
                    <a:pt x="3465" y="5748"/>
                  </a:lnTo>
                  <a:lnTo>
                    <a:pt x="3457" y="5711"/>
                  </a:lnTo>
                  <a:lnTo>
                    <a:pt x="3450" y="5673"/>
                  </a:lnTo>
                  <a:lnTo>
                    <a:pt x="3446" y="5634"/>
                  </a:lnTo>
                  <a:lnTo>
                    <a:pt x="3442" y="5596"/>
                  </a:lnTo>
                  <a:lnTo>
                    <a:pt x="3442" y="5556"/>
                  </a:lnTo>
                  <a:lnTo>
                    <a:pt x="3442" y="5515"/>
                  </a:lnTo>
                  <a:lnTo>
                    <a:pt x="3446" y="5476"/>
                  </a:lnTo>
                  <a:lnTo>
                    <a:pt x="3450" y="5437"/>
                  </a:lnTo>
                  <a:lnTo>
                    <a:pt x="3457" y="5397"/>
                  </a:lnTo>
                  <a:lnTo>
                    <a:pt x="3467" y="5360"/>
                  </a:lnTo>
                  <a:lnTo>
                    <a:pt x="3477" y="5323"/>
                  </a:lnTo>
                  <a:lnTo>
                    <a:pt x="3489" y="5287"/>
                  </a:lnTo>
                  <a:lnTo>
                    <a:pt x="3503" y="5251"/>
                  </a:lnTo>
                  <a:lnTo>
                    <a:pt x="3519" y="5216"/>
                  </a:lnTo>
                  <a:lnTo>
                    <a:pt x="3536" y="5183"/>
                  </a:lnTo>
                  <a:lnTo>
                    <a:pt x="3555" y="5149"/>
                  </a:lnTo>
                  <a:lnTo>
                    <a:pt x="3576" y="5118"/>
                  </a:lnTo>
                  <a:lnTo>
                    <a:pt x="3597" y="5087"/>
                  </a:lnTo>
                  <a:lnTo>
                    <a:pt x="3620" y="5058"/>
                  </a:lnTo>
                  <a:lnTo>
                    <a:pt x="3645" y="5029"/>
                  </a:lnTo>
                  <a:lnTo>
                    <a:pt x="3671" y="5002"/>
                  </a:lnTo>
                  <a:lnTo>
                    <a:pt x="3698" y="4976"/>
                  </a:lnTo>
                  <a:lnTo>
                    <a:pt x="3727" y="4951"/>
                  </a:lnTo>
                  <a:lnTo>
                    <a:pt x="3755" y="4929"/>
                  </a:lnTo>
                  <a:lnTo>
                    <a:pt x="3786" y="4906"/>
                  </a:lnTo>
                  <a:lnTo>
                    <a:pt x="3819" y="4885"/>
                  </a:lnTo>
                  <a:lnTo>
                    <a:pt x="3851" y="4867"/>
                  </a:lnTo>
                  <a:lnTo>
                    <a:pt x="3886" y="4849"/>
                  </a:lnTo>
                  <a:lnTo>
                    <a:pt x="3920" y="4835"/>
                  </a:lnTo>
                  <a:lnTo>
                    <a:pt x="3955" y="4820"/>
                  </a:lnTo>
                  <a:lnTo>
                    <a:pt x="3992" y="4807"/>
                  </a:lnTo>
                  <a:lnTo>
                    <a:pt x="4029" y="4797"/>
                  </a:lnTo>
                  <a:lnTo>
                    <a:pt x="4067" y="4789"/>
                  </a:lnTo>
                  <a:lnTo>
                    <a:pt x="4105" y="4781"/>
                  </a:lnTo>
                  <a:lnTo>
                    <a:pt x="4145" y="4776"/>
                  </a:lnTo>
                  <a:lnTo>
                    <a:pt x="4184" y="4774"/>
                  </a:lnTo>
                  <a:lnTo>
                    <a:pt x="4225" y="4773"/>
                  </a:lnTo>
                  <a:lnTo>
                    <a:pt x="4265" y="4774"/>
                  </a:lnTo>
                  <a:lnTo>
                    <a:pt x="4305" y="4776"/>
                  </a:lnTo>
                  <a:lnTo>
                    <a:pt x="4344" y="4781"/>
                  </a:lnTo>
                  <a:lnTo>
                    <a:pt x="4383" y="4789"/>
                  </a:lnTo>
                  <a:lnTo>
                    <a:pt x="4420" y="4797"/>
                  </a:lnTo>
                  <a:lnTo>
                    <a:pt x="4457" y="4807"/>
                  </a:lnTo>
                  <a:lnTo>
                    <a:pt x="4494" y="4820"/>
                  </a:lnTo>
                  <a:lnTo>
                    <a:pt x="4529" y="4835"/>
                  </a:lnTo>
                  <a:lnTo>
                    <a:pt x="4564" y="4849"/>
                  </a:lnTo>
                  <a:lnTo>
                    <a:pt x="4598" y="4867"/>
                  </a:lnTo>
                  <a:lnTo>
                    <a:pt x="4631" y="4885"/>
                  </a:lnTo>
                  <a:lnTo>
                    <a:pt x="4663" y="4906"/>
                  </a:lnTo>
                  <a:lnTo>
                    <a:pt x="4694" y="4929"/>
                  </a:lnTo>
                  <a:lnTo>
                    <a:pt x="4722" y="4951"/>
                  </a:lnTo>
                  <a:lnTo>
                    <a:pt x="4751" y="4976"/>
                  </a:lnTo>
                  <a:lnTo>
                    <a:pt x="4778" y="5002"/>
                  </a:lnTo>
                  <a:lnTo>
                    <a:pt x="4804" y="5029"/>
                  </a:lnTo>
                  <a:lnTo>
                    <a:pt x="4829" y="5058"/>
                  </a:lnTo>
                  <a:lnTo>
                    <a:pt x="4853" y="5087"/>
                  </a:lnTo>
                  <a:lnTo>
                    <a:pt x="4874" y="5118"/>
                  </a:lnTo>
                  <a:lnTo>
                    <a:pt x="4895" y="5149"/>
                  </a:lnTo>
                  <a:lnTo>
                    <a:pt x="4913" y="5183"/>
                  </a:lnTo>
                  <a:lnTo>
                    <a:pt x="4931" y="5216"/>
                  </a:lnTo>
                  <a:lnTo>
                    <a:pt x="4947" y="5251"/>
                  </a:lnTo>
                  <a:lnTo>
                    <a:pt x="4960" y="5287"/>
                  </a:lnTo>
                  <a:lnTo>
                    <a:pt x="4973" y="5323"/>
                  </a:lnTo>
                  <a:lnTo>
                    <a:pt x="4983" y="5360"/>
                  </a:lnTo>
                  <a:lnTo>
                    <a:pt x="4991" y="5397"/>
                  </a:lnTo>
                  <a:lnTo>
                    <a:pt x="4999" y="5437"/>
                  </a:lnTo>
                  <a:lnTo>
                    <a:pt x="5004" y="5476"/>
                  </a:lnTo>
                  <a:lnTo>
                    <a:pt x="5006" y="5515"/>
                  </a:lnTo>
                  <a:lnTo>
                    <a:pt x="5008" y="5556"/>
                  </a:lnTo>
                  <a:lnTo>
                    <a:pt x="5008" y="5596"/>
                  </a:lnTo>
                  <a:lnTo>
                    <a:pt x="5004" y="5634"/>
                  </a:lnTo>
                  <a:lnTo>
                    <a:pt x="4999" y="5673"/>
                  </a:lnTo>
                  <a:lnTo>
                    <a:pt x="4993" y="5710"/>
                  </a:lnTo>
                  <a:lnTo>
                    <a:pt x="4984" y="5747"/>
                  </a:lnTo>
                  <a:lnTo>
                    <a:pt x="4974" y="5783"/>
                  </a:lnTo>
                  <a:lnTo>
                    <a:pt x="4962" y="5819"/>
                  </a:lnTo>
                  <a:lnTo>
                    <a:pt x="4948" y="5854"/>
                  </a:lnTo>
                  <a:lnTo>
                    <a:pt x="4933" y="5888"/>
                  </a:lnTo>
                  <a:lnTo>
                    <a:pt x="4917" y="5921"/>
                  </a:lnTo>
                  <a:lnTo>
                    <a:pt x="4898" y="5953"/>
                  </a:lnTo>
                  <a:lnTo>
                    <a:pt x="4879" y="5985"/>
                  </a:lnTo>
                  <a:lnTo>
                    <a:pt x="4859" y="6015"/>
                  </a:lnTo>
                  <a:lnTo>
                    <a:pt x="4836" y="6045"/>
                  </a:lnTo>
                  <a:lnTo>
                    <a:pt x="4812" y="6072"/>
                  </a:lnTo>
                  <a:lnTo>
                    <a:pt x="4787" y="6099"/>
                  </a:lnTo>
                  <a:lnTo>
                    <a:pt x="4787" y="6100"/>
                  </a:lnTo>
                  <a:lnTo>
                    <a:pt x="4786" y="6102"/>
                  </a:lnTo>
                  <a:lnTo>
                    <a:pt x="4768" y="6124"/>
                  </a:lnTo>
                  <a:lnTo>
                    <a:pt x="4745" y="6155"/>
                  </a:lnTo>
                  <a:lnTo>
                    <a:pt x="4717" y="6192"/>
                  </a:lnTo>
                  <a:lnTo>
                    <a:pt x="4689" y="6235"/>
                  </a:lnTo>
                  <a:lnTo>
                    <a:pt x="4675" y="6259"/>
                  </a:lnTo>
                  <a:lnTo>
                    <a:pt x="4662" y="6283"/>
                  </a:lnTo>
                  <a:lnTo>
                    <a:pt x="4649" y="6307"/>
                  </a:lnTo>
                  <a:lnTo>
                    <a:pt x="4638" y="6332"/>
                  </a:lnTo>
                  <a:lnTo>
                    <a:pt x="4627" y="6358"/>
                  </a:lnTo>
                  <a:lnTo>
                    <a:pt x="4618" y="6384"/>
                  </a:lnTo>
                  <a:lnTo>
                    <a:pt x="4611" y="6410"/>
                  </a:lnTo>
                  <a:lnTo>
                    <a:pt x="4606" y="6436"/>
                  </a:lnTo>
                  <a:lnTo>
                    <a:pt x="4603" y="6461"/>
                  </a:lnTo>
                  <a:lnTo>
                    <a:pt x="4603" y="6487"/>
                  </a:lnTo>
                  <a:lnTo>
                    <a:pt x="4603" y="6500"/>
                  </a:lnTo>
                  <a:lnTo>
                    <a:pt x="4606" y="6511"/>
                  </a:lnTo>
                  <a:lnTo>
                    <a:pt x="4607" y="6523"/>
                  </a:lnTo>
                  <a:lnTo>
                    <a:pt x="4611" y="6535"/>
                  </a:lnTo>
                  <a:lnTo>
                    <a:pt x="4615" y="6547"/>
                  </a:lnTo>
                  <a:lnTo>
                    <a:pt x="4620" y="6558"/>
                  </a:lnTo>
                  <a:lnTo>
                    <a:pt x="4626" y="6569"/>
                  </a:lnTo>
                  <a:lnTo>
                    <a:pt x="4632" y="6579"/>
                  </a:lnTo>
                  <a:lnTo>
                    <a:pt x="4639" y="6590"/>
                  </a:lnTo>
                  <a:lnTo>
                    <a:pt x="4648" y="6600"/>
                  </a:lnTo>
                  <a:lnTo>
                    <a:pt x="4658" y="6610"/>
                  </a:lnTo>
                  <a:lnTo>
                    <a:pt x="4668" y="6619"/>
                  </a:lnTo>
                  <a:lnTo>
                    <a:pt x="4680" y="6627"/>
                  </a:lnTo>
                  <a:lnTo>
                    <a:pt x="4693" y="6636"/>
                  </a:lnTo>
                  <a:lnTo>
                    <a:pt x="4708" y="6645"/>
                  </a:lnTo>
                  <a:lnTo>
                    <a:pt x="4722" y="6652"/>
                  </a:lnTo>
                  <a:lnTo>
                    <a:pt x="4739" y="6658"/>
                  </a:lnTo>
                  <a:lnTo>
                    <a:pt x="4756" y="6666"/>
                  </a:lnTo>
                  <a:lnTo>
                    <a:pt x="4775" y="6671"/>
                  </a:lnTo>
                  <a:lnTo>
                    <a:pt x="4796" y="6677"/>
                  </a:lnTo>
                  <a:lnTo>
                    <a:pt x="4817" y="6682"/>
                  </a:lnTo>
                  <a:lnTo>
                    <a:pt x="4840" y="6686"/>
                  </a:lnTo>
                  <a:lnTo>
                    <a:pt x="4864" y="6689"/>
                  </a:lnTo>
                  <a:lnTo>
                    <a:pt x="4890" y="6693"/>
                  </a:lnTo>
                  <a:lnTo>
                    <a:pt x="4917" y="6695"/>
                  </a:lnTo>
                  <a:lnTo>
                    <a:pt x="4946" y="6697"/>
                  </a:lnTo>
                  <a:lnTo>
                    <a:pt x="4977" y="6698"/>
                  </a:lnTo>
                  <a:lnTo>
                    <a:pt x="5008" y="6698"/>
                  </a:lnTo>
                  <a:lnTo>
                    <a:pt x="5040" y="6699"/>
                  </a:lnTo>
                  <a:lnTo>
                    <a:pt x="5068" y="6700"/>
                  </a:lnTo>
                  <a:lnTo>
                    <a:pt x="5252" y="6693"/>
                  </a:lnTo>
                  <a:lnTo>
                    <a:pt x="5424" y="6686"/>
                  </a:lnTo>
                  <a:lnTo>
                    <a:pt x="5588" y="6676"/>
                  </a:lnTo>
                  <a:lnTo>
                    <a:pt x="5741" y="6666"/>
                  </a:lnTo>
                  <a:lnTo>
                    <a:pt x="5885" y="6655"/>
                  </a:lnTo>
                  <a:lnTo>
                    <a:pt x="6017" y="6643"/>
                  </a:lnTo>
                  <a:lnTo>
                    <a:pt x="6139" y="6632"/>
                  </a:lnTo>
                  <a:lnTo>
                    <a:pt x="6250" y="6621"/>
                  </a:lnTo>
                  <a:lnTo>
                    <a:pt x="6349" y="6610"/>
                  </a:lnTo>
                  <a:lnTo>
                    <a:pt x="6436" y="6600"/>
                  </a:lnTo>
                  <a:lnTo>
                    <a:pt x="6576" y="6581"/>
                  </a:lnTo>
                  <a:lnTo>
                    <a:pt x="6665" y="6569"/>
                  </a:lnTo>
                  <a:lnTo>
                    <a:pt x="6703" y="6563"/>
                  </a:lnTo>
                  <a:lnTo>
                    <a:pt x="6715" y="6560"/>
                  </a:lnTo>
                  <a:lnTo>
                    <a:pt x="6726" y="6557"/>
                  </a:lnTo>
                  <a:lnTo>
                    <a:pt x="6737" y="6553"/>
                  </a:lnTo>
                  <a:lnTo>
                    <a:pt x="6747" y="6548"/>
                  </a:lnTo>
                  <a:lnTo>
                    <a:pt x="6758" y="6543"/>
                  </a:lnTo>
                  <a:lnTo>
                    <a:pt x="6767" y="6535"/>
                  </a:lnTo>
                  <a:lnTo>
                    <a:pt x="6775" y="6529"/>
                  </a:lnTo>
                  <a:lnTo>
                    <a:pt x="6784" y="6521"/>
                  </a:lnTo>
                  <a:lnTo>
                    <a:pt x="6792" y="6512"/>
                  </a:lnTo>
                  <a:lnTo>
                    <a:pt x="6799" y="6503"/>
                  </a:lnTo>
                  <a:lnTo>
                    <a:pt x="6805" y="6493"/>
                  </a:lnTo>
                  <a:lnTo>
                    <a:pt x="6811" y="6483"/>
                  </a:lnTo>
                  <a:lnTo>
                    <a:pt x="6816" y="6474"/>
                  </a:lnTo>
                  <a:lnTo>
                    <a:pt x="6820" y="6462"/>
                  </a:lnTo>
                  <a:lnTo>
                    <a:pt x="6822" y="6451"/>
                  </a:lnTo>
                  <a:lnTo>
                    <a:pt x="6825" y="6439"/>
                  </a:lnTo>
                  <a:lnTo>
                    <a:pt x="6830" y="6409"/>
                  </a:lnTo>
                  <a:lnTo>
                    <a:pt x="6841" y="6325"/>
                  </a:lnTo>
                  <a:lnTo>
                    <a:pt x="6857" y="6192"/>
                  </a:lnTo>
                  <a:lnTo>
                    <a:pt x="6877" y="6014"/>
                  </a:lnTo>
                  <a:lnTo>
                    <a:pt x="6888" y="5908"/>
                  </a:lnTo>
                  <a:lnTo>
                    <a:pt x="6899" y="5793"/>
                  </a:lnTo>
                  <a:lnTo>
                    <a:pt x="6911" y="5668"/>
                  </a:lnTo>
                  <a:lnTo>
                    <a:pt x="6920" y="5534"/>
                  </a:lnTo>
                  <a:lnTo>
                    <a:pt x="6932" y="5390"/>
                  </a:lnTo>
                  <a:lnTo>
                    <a:pt x="6942" y="5239"/>
                  </a:lnTo>
                  <a:lnTo>
                    <a:pt x="6950" y="5080"/>
                  </a:lnTo>
                  <a:lnTo>
                    <a:pt x="6958" y="4914"/>
                  </a:lnTo>
                  <a:lnTo>
                    <a:pt x="6955" y="4888"/>
                  </a:lnTo>
                  <a:lnTo>
                    <a:pt x="6954" y="4859"/>
                  </a:lnTo>
                  <a:lnTo>
                    <a:pt x="6954" y="4827"/>
                  </a:lnTo>
                  <a:lnTo>
                    <a:pt x="6955" y="4791"/>
                  </a:lnTo>
                  <a:close/>
                </a:path>
              </a:pathLst>
            </a:custGeom>
            <a:solidFill>
              <a:srgbClr val="A67346">
                <a:alpha val="91000"/>
              </a:srgbClr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775575" y="4053560"/>
              <a:ext cx="3378835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ctr">
                <a:lnSpc>
                  <a:spcPct val="150000"/>
                </a:lnSpc>
              </a:pPr>
              <a:r>
                <a:rPr lang="en-US" altLang="zh-CN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Accept your imperfection</a:t>
              </a:r>
              <a:endPara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028690" y="4269103"/>
              <a:ext cx="134810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Fourthly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33425" y="213995"/>
            <a:ext cx="4237990" cy="460375"/>
            <a:chOff x="-5344" y="202"/>
            <a:chExt cx="6674" cy="725"/>
          </a:xfrm>
        </p:grpSpPr>
        <p:sp>
          <p:nvSpPr>
            <p:cNvPr id="18" name="文本框 17"/>
            <p:cNvSpPr txBox="1"/>
            <p:nvPr/>
          </p:nvSpPr>
          <p:spPr>
            <a:xfrm>
              <a:off x="-5344" y="202"/>
              <a:ext cx="4749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How to Improve?</a:t>
              </a:r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auto">
            <a:xfrm>
              <a:off x="602" y="260"/>
              <a:ext cx="728" cy="479"/>
            </a:xfrm>
            <a:custGeom>
              <a:avLst/>
              <a:gdLst>
                <a:gd name="T0" fmla="*/ 516 w 962"/>
                <a:gd name="T1" fmla="*/ 0 h 631"/>
                <a:gd name="T2" fmla="*/ 32 w 962"/>
                <a:gd name="T3" fmla="*/ 71 h 631"/>
                <a:gd name="T4" fmla="*/ 32 w 962"/>
                <a:gd name="T5" fmla="*/ 327 h 631"/>
                <a:gd name="T6" fmla="*/ 21 w 962"/>
                <a:gd name="T7" fmla="*/ 338 h 631"/>
                <a:gd name="T8" fmla="*/ 17 w 962"/>
                <a:gd name="T9" fmla="*/ 354 h 631"/>
                <a:gd name="T10" fmla="*/ 17 w 962"/>
                <a:gd name="T11" fmla="*/ 363 h 631"/>
                <a:gd name="T12" fmla="*/ 23 w 962"/>
                <a:gd name="T13" fmla="*/ 375 h 631"/>
                <a:gd name="T14" fmla="*/ 32 w 962"/>
                <a:gd name="T15" fmla="*/ 384 h 631"/>
                <a:gd name="T16" fmla="*/ 44 w 962"/>
                <a:gd name="T17" fmla="*/ 388 h 631"/>
                <a:gd name="T18" fmla="*/ 50 w 962"/>
                <a:gd name="T19" fmla="*/ 390 h 631"/>
                <a:gd name="T20" fmla="*/ 63 w 962"/>
                <a:gd name="T21" fmla="*/ 388 h 631"/>
                <a:gd name="T22" fmla="*/ 76 w 962"/>
                <a:gd name="T23" fmla="*/ 379 h 631"/>
                <a:gd name="T24" fmla="*/ 82 w 962"/>
                <a:gd name="T25" fmla="*/ 369 h 631"/>
                <a:gd name="T26" fmla="*/ 84 w 962"/>
                <a:gd name="T27" fmla="*/ 354 h 631"/>
                <a:gd name="T28" fmla="*/ 84 w 962"/>
                <a:gd name="T29" fmla="*/ 346 h 631"/>
                <a:gd name="T30" fmla="*/ 76 w 962"/>
                <a:gd name="T31" fmla="*/ 331 h 631"/>
                <a:gd name="T32" fmla="*/ 67 w 962"/>
                <a:gd name="T33" fmla="*/ 164 h 631"/>
                <a:gd name="T34" fmla="*/ 962 w 962"/>
                <a:gd name="T35" fmla="*/ 159 h 631"/>
                <a:gd name="T36" fmla="*/ 962 w 962"/>
                <a:gd name="T37" fmla="*/ 71 h 631"/>
                <a:gd name="T38" fmla="*/ 78 w 962"/>
                <a:gd name="T39" fmla="*/ 402 h 631"/>
                <a:gd name="T40" fmla="*/ 50 w 962"/>
                <a:gd name="T41" fmla="*/ 409 h 631"/>
                <a:gd name="T42" fmla="*/ 25 w 962"/>
                <a:gd name="T43" fmla="*/ 402 h 631"/>
                <a:gd name="T44" fmla="*/ 0 w 962"/>
                <a:gd name="T45" fmla="*/ 555 h 631"/>
                <a:gd name="T46" fmla="*/ 17 w 962"/>
                <a:gd name="T47" fmla="*/ 562 h 631"/>
                <a:gd name="T48" fmla="*/ 25 w 962"/>
                <a:gd name="T49" fmla="*/ 564 h 631"/>
                <a:gd name="T50" fmla="*/ 40 w 962"/>
                <a:gd name="T51" fmla="*/ 566 h 631"/>
                <a:gd name="T52" fmla="*/ 61 w 962"/>
                <a:gd name="T53" fmla="*/ 549 h 631"/>
                <a:gd name="T54" fmla="*/ 67 w 962"/>
                <a:gd name="T55" fmla="*/ 566 h 631"/>
                <a:gd name="T56" fmla="*/ 76 w 962"/>
                <a:gd name="T57" fmla="*/ 495 h 631"/>
                <a:gd name="T58" fmla="*/ 86 w 962"/>
                <a:gd name="T59" fmla="*/ 560 h 631"/>
                <a:gd name="T60" fmla="*/ 99 w 962"/>
                <a:gd name="T61" fmla="*/ 555 h 631"/>
                <a:gd name="T62" fmla="*/ 78 w 962"/>
                <a:gd name="T63" fmla="*/ 402 h 631"/>
                <a:gd name="T64" fmla="*/ 176 w 962"/>
                <a:gd name="T65" fmla="*/ 220 h 631"/>
                <a:gd name="T66" fmla="*/ 838 w 962"/>
                <a:gd name="T67" fmla="*/ 218 h 631"/>
                <a:gd name="T68" fmla="*/ 838 w 962"/>
                <a:gd name="T69" fmla="*/ 553 h 631"/>
                <a:gd name="T70" fmla="*/ 757 w 962"/>
                <a:gd name="T71" fmla="*/ 557 h 631"/>
                <a:gd name="T72" fmla="*/ 673 w 962"/>
                <a:gd name="T73" fmla="*/ 572 h 631"/>
                <a:gd name="T74" fmla="*/ 591 w 962"/>
                <a:gd name="T75" fmla="*/ 597 h 631"/>
                <a:gd name="T76" fmla="*/ 509 w 962"/>
                <a:gd name="T77" fmla="*/ 631 h 631"/>
                <a:gd name="T78" fmla="*/ 469 w 962"/>
                <a:gd name="T79" fmla="*/ 612 h 631"/>
                <a:gd name="T80" fmla="*/ 390 w 962"/>
                <a:gd name="T81" fmla="*/ 585 h 631"/>
                <a:gd name="T82" fmla="*/ 306 w 962"/>
                <a:gd name="T83" fmla="*/ 566 h 631"/>
                <a:gd name="T84" fmla="*/ 220 w 962"/>
                <a:gd name="T85" fmla="*/ 557 h 631"/>
                <a:gd name="T86" fmla="*/ 176 w 962"/>
                <a:gd name="T87" fmla="*/ 555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62" h="631">
                  <a:moveTo>
                    <a:pt x="962" y="71"/>
                  </a:moveTo>
                  <a:lnTo>
                    <a:pt x="516" y="0"/>
                  </a:lnTo>
                  <a:lnTo>
                    <a:pt x="32" y="71"/>
                  </a:lnTo>
                  <a:lnTo>
                    <a:pt x="32" y="71"/>
                  </a:lnTo>
                  <a:lnTo>
                    <a:pt x="32" y="327"/>
                  </a:lnTo>
                  <a:lnTo>
                    <a:pt x="32" y="327"/>
                  </a:lnTo>
                  <a:lnTo>
                    <a:pt x="25" y="331"/>
                  </a:lnTo>
                  <a:lnTo>
                    <a:pt x="21" y="338"/>
                  </a:lnTo>
                  <a:lnTo>
                    <a:pt x="17" y="346"/>
                  </a:lnTo>
                  <a:lnTo>
                    <a:pt x="17" y="354"/>
                  </a:lnTo>
                  <a:lnTo>
                    <a:pt x="17" y="354"/>
                  </a:lnTo>
                  <a:lnTo>
                    <a:pt x="17" y="363"/>
                  </a:lnTo>
                  <a:lnTo>
                    <a:pt x="19" y="369"/>
                  </a:lnTo>
                  <a:lnTo>
                    <a:pt x="23" y="375"/>
                  </a:lnTo>
                  <a:lnTo>
                    <a:pt x="27" y="379"/>
                  </a:lnTo>
                  <a:lnTo>
                    <a:pt x="32" y="384"/>
                  </a:lnTo>
                  <a:lnTo>
                    <a:pt x="38" y="388"/>
                  </a:lnTo>
                  <a:lnTo>
                    <a:pt x="44" y="388"/>
                  </a:lnTo>
                  <a:lnTo>
                    <a:pt x="50" y="390"/>
                  </a:lnTo>
                  <a:lnTo>
                    <a:pt x="50" y="390"/>
                  </a:lnTo>
                  <a:lnTo>
                    <a:pt x="57" y="388"/>
                  </a:lnTo>
                  <a:lnTo>
                    <a:pt x="63" y="388"/>
                  </a:lnTo>
                  <a:lnTo>
                    <a:pt x="69" y="384"/>
                  </a:lnTo>
                  <a:lnTo>
                    <a:pt x="76" y="379"/>
                  </a:lnTo>
                  <a:lnTo>
                    <a:pt x="80" y="375"/>
                  </a:lnTo>
                  <a:lnTo>
                    <a:pt x="82" y="369"/>
                  </a:lnTo>
                  <a:lnTo>
                    <a:pt x="84" y="363"/>
                  </a:lnTo>
                  <a:lnTo>
                    <a:pt x="84" y="354"/>
                  </a:lnTo>
                  <a:lnTo>
                    <a:pt x="84" y="354"/>
                  </a:lnTo>
                  <a:lnTo>
                    <a:pt x="84" y="346"/>
                  </a:lnTo>
                  <a:lnTo>
                    <a:pt x="80" y="338"/>
                  </a:lnTo>
                  <a:lnTo>
                    <a:pt x="76" y="331"/>
                  </a:lnTo>
                  <a:lnTo>
                    <a:pt x="67" y="325"/>
                  </a:lnTo>
                  <a:lnTo>
                    <a:pt x="67" y="164"/>
                  </a:lnTo>
                  <a:lnTo>
                    <a:pt x="516" y="229"/>
                  </a:lnTo>
                  <a:lnTo>
                    <a:pt x="962" y="159"/>
                  </a:lnTo>
                  <a:lnTo>
                    <a:pt x="962" y="71"/>
                  </a:lnTo>
                  <a:lnTo>
                    <a:pt x="962" y="71"/>
                  </a:lnTo>
                  <a:close/>
                  <a:moveTo>
                    <a:pt x="78" y="402"/>
                  </a:moveTo>
                  <a:lnTo>
                    <a:pt x="78" y="402"/>
                  </a:lnTo>
                  <a:lnTo>
                    <a:pt x="65" y="407"/>
                  </a:lnTo>
                  <a:lnTo>
                    <a:pt x="50" y="409"/>
                  </a:lnTo>
                  <a:lnTo>
                    <a:pt x="38" y="407"/>
                  </a:lnTo>
                  <a:lnTo>
                    <a:pt x="25" y="402"/>
                  </a:lnTo>
                  <a:lnTo>
                    <a:pt x="25" y="402"/>
                  </a:lnTo>
                  <a:lnTo>
                    <a:pt x="0" y="555"/>
                  </a:lnTo>
                  <a:lnTo>
                    <a:pt x="0" y="555"/>
                  </a:lnTo>
                  <a:lnTo>
                    <a:pt x="17" y="562"/>
                  </a:lnTo>
                  <a:lnTo>
                    <a:pt x="23" y="545"/>
                  </a:lnTo>
                  <a:lnTo>
                    <a:pt x="25" y="564"/>
                  </a:lnTo>
                  <a:lnTo>
                    <a:pt x="25" y="564"/>
                  </a:lnTo>
                  <a:lnTo>
                    <a:pt x="40" y="566"/>
                  </a:lnTo>
                  <a:lnTo>
                    <a:pt x="55" y="566"/>
                  </a:lnTo>
                  <a:lnTo>
                    <a:pt x="61" y="549"/>
                  </a:lnTo>
                  <a:lnTo>
                    <a:pt x="67" y="566"/>
                  </a:lnTo>
                  <a:lnTo>
                    <a:pt x="67" y="566"/>
                  </a:lnTo>
                  <a:lnTo>
                    <a:pt x="71" y="564"/>
                  </a:lnTo>
                  <a:lnTo>
                    <a:pt x="76" y="495"/>
                  </a:lnTo>
                  <a:lnTo>
                    <a:pt x="86" y="560"/>
                  </a:lnTo>
                  <a:lnTo>
                    <a:pt x="86" y="560"/>
                  </a:lnTo>
                  <a:lnTo>
                    <a:pt x="99" y="555"/>
                  </a:lnTo>
                  <a:lnTo>
                    <a:pt x="99" y="555"/>
                  </a:lnTo>
                  <a:lnTo>
                    <a:pt x="78" y="402"/>
                  </a:lnTo>
                  <a:lnTo>
                    <a:pt x="78" y="402"/>
                  </a:lnTo>
                  <a:close/>
                  <a:moveTo>
                    <a:pt x="176" y="555"/>
                  </a:moveTo>
                  <a:lnTo>
                    <a:pt x="176" y="220"/>
                  </a:lnTo>
                  <a:lnTo>
                    <a:pt x="516" y="268"/>
                  </a:lnTo>
                  <a:lnTo>
                    <a:pt x="838" y="218"/>
                  </a:lnTo>
                  <a:lnTo>
                    <a:pt x="838" y="553"/>
                  </a:lnTo>
                  <a:lnTo>
                    <a:pt x="838" y="553"/>
                  </a:lnTo>
                  <a:lnTo>
                    <a:pt x="796" y="553"/>
                  </a:lnTo>
                  <a:lnTo>
                    <a:pt x="757" y="557"/>
                  </a:lnTo>
                  <a:lnTo>
                    <a:pt x="715" y="564"/>
                  </a:lnTo>
                  <a:lnTo>
                    <a:pt x="673" y="572"/>
                  </a:lnTo>
                  <a:lnTo>
                    <a:pt x="631" y="585"/>
                  </a:lnTo>
                  <a:lnTo>
                    <a:pt x="591" y="597"/>
                  </a:lnTo>
                  <a:lnTo>
                    <a:pt x="549" y="614"/>
                  </a:lnTo>
                  <a:lnTo>
                    <a:pt x="509" y="631"/>
                  </a:lnTo>
                  <a:lnTo>
                    <a:pt x="509" y="631"/>
                  </a:lnTo>
                  <a:lnTo>
                    <a:pt x="469" y="612"/>
                  </a:lnTo>
                  <a:lnTo>
                    <a:pt x="430" y="597"/>
                  </a:lnTo>
                  <a:lnTo>
                    <a:pt x="390" y="585"/>
                  </a:lnTo>
                  <a:lnTo>
                    <a:pt x="348" y="574"/>
                  </a:lnTo>
                  <a:lnTo>
                    <a:pt x="306" y="566"/>
                  </a:lnTo>
                  <a:lnTo>
                    <a:pt x="262" y="562"/>
                  </a:lnTo>
                  <a:lnTo>
                    <a:pt x="220" y="557"/>
                  </a:lnTo>
                  <a:lnTo>
                    <a:pt x="176" y="555"/>
                  </a:lnTo>
                  <a:lnTo>
                    <a:pt x="176" y="5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13" name="虚尾箭头"/>
          <p:cNvSpPr/>
          <p:nvPr/>
        </p:nvSpPr>
        <p:spPr>
          <a:xfrm>
            <a:off x="121920" y="143510"/>
            <a:ext cx="601345" cy="601345"/>
          </a:xfrm>
          <a:custGeom>
            <a:avLst/>
            <a:gdLst>
              <a:gd name="connsiteX0" fmla="*/ 2226629 w 7382320"/>
              <a:gd name="connsiteY0" fmla="*/ 1008112 h 3528392"/>
              <a:gd name="connsiteX1" fmla="*/ 3470622 w 7382320"/>
              <a:gd name="connsiteY1" fmla="*/ 1008112 h 3528392"/>
              <a:gd name="connsiteX2" fmla="*/ 3470622 w 7382320"/>
              <a:gd name="connsiteY2" fmla="*/ 2520280 h 3528392"/>
              <a:gd name="connsiteX3" fmla="*/ 2226629 w 7382320"/>
              <a:gd name="connsiteY3" fmla="*/ 2520280 h 3528392"/>
              <a:gd name="connsiteX4" fmla="*/ 887362 w 7382320"/>
              <a:gd name="connsiteY4" fmla="*/ 1008112 h 3528392"/>
              <a:gd name="connsiteX5" fmla="*/ 1843323 w 7382320"/>
              <a:gd name="connsiteY5" fmla="*/ 1008112 h 3528392"/>
              <a:gd name="connsiteX6" fmla="*/ 1843323 w 7382320"/>
              <a:gd name="connsiteY6" fmla="*/ 2520280 h 3528392"/>
              <a:gd name="connsiteX7" fmla="*/ 887362 w 7382320"/>
              <a:gd name="connsiteY7" fmla="*/ 2520280 h 3528392"/>
              <a:gd name="connsiteX8" fmla="*/ 0 w 7382320"/>
              <a:gd name="connsiteY8" fmla="*/ 1008112 h 3528392"/>
              <a:gd name="connsiteX9" fmla="*/ 504056 w 7382320"/>
              <a:gd name="connsiteY9" fmla="*/ 1008112 h 3528392"/>
              <a:gd name="connsiteX10" fmla="*/ 504056 w 7382320"/>
              <a:gd name="connsiteY10" fmla="*/ 2520280 h 3528392"/>
              <a:gd name="connsiteX11" fmla="*/ 0 w 7382320"/>
              <a:gd name="connsiteY11" fmla="*/ 2520280 h 3528392"/>
              <a:gd name="connsiteX12" fmla="*/ 5222080 w 7382320"/>
              <a:gd name="connsiteY12" fmla="*/ 0 h 3528392"/>
              <a:gd name="connsiteX13" fmla="*/ 7382320 w 7382320"/>
              <a:gd name="connsiteY13" fmla="*/ 1764196 h 3528392"/>
              <a:gd name="connsiteX14" fmla="*/ 5222080 w 7382320"/>
              <a:gd name="connsiteY14" fmla="*/ 3528392 h 3528392"/>
              <a:gd name="connsiteX15" fmla="*/ 5222080 w 7382320"/>
              <a:gd name="connsiteY15" fmla="*/ 2520280 h 3528392"/>
              <a:gd name="connsiteX16" fmla="*/ 3853928 w 7382320"/>
              <a:gd name="connsiteY16" fmla="*/ 2520280 h 3528392"/>
              <a:gd name="connsiteX17" fmla="*/ 3853928 w 7382320"/>
              <a:gd name="connsiteY17" fmla="*/ 1008112 h 3528392"/>
              <a:gd name="connsiteX18" fmla="*/ 5222080 w 7382320"/>
              <a:gd name="connsiteY18" fmla="*/ 1008112 h 3528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382320" h="3528392">
                <a:moveTo>
                  <a:pt x="2226629" y="1008112"/>
                </a:moveTo>
                <a:lnTo>
                  <a:pt x="3470622" y="1008112"/>
                </a:lnTo>
                <a:lnTo>
                  <a:pt x="3470622" y="2520280"/>
                </a:lnTo>
                <a:lnTo>
                  <a:pt x="2226629" y="2520280"/>
                </a:lnTo>
                <a:close/>
                <a:moveTo>
                  <a:pt x="887362" y="1008112"/>
                </a:moveTo>
                <a:lnTo>
                  <a:pt x="1843323" y="1008112"/>
                </a:lnTo>
                <a:lnTo>
                  <a:pt x="1843323" y="2520280"/>
                </a:lnTo>
                <a:lnTo>
                  <a:pt x="887362" y="2520280"/>
                </a:lnTo>
                <a:close/>
                <a:moveTo>
                  <a:pt x="0" y="1008112"/>
                </a:moveTo>
                <a:lnTo>
                  <a:pt x="504056" y="1008112"/>
                </a:lnTo>
                <a:lnTo>
                  <a:pt x="504056" y="2520280"/>
                </a:lnTo>
                <a:lnTo>
                  <a:pt x="0" y="2520280"/>
                </a:lnTo>
                <a:close/>
                <a:moveTo>
                  <a:pt x="5222080" y="0"/>
                </a:moveTo>
                <a:lnTo>
                  <a:pt x="7382320" y="1764196"/>
                </a:lnTo>
                <a:lnTo>
                  <a:pt x="5222080" y="3528392"/>
                </a:lnTo>
                <a:lnTo>
                  <a:pt x="5222080" y="2520280"/>
                </a:lnTo>
                <a:lnTo>
                  <a:pt x="3853928" y="2520280"/>
                </a:lnTo>
                <a:lnTo>
                  <a:pt x="3853928" y="1008112"/>
                </a:lnTo>
                <a:lnTo>
                  <a:pt x="5222080" y="1008112"/>
                </a:lnTo>
                <a:close/>
              </a:path>
            </a:pathLst>
          </a:custGeom>
          <a:solidFill>
            <a:srgbClr val="A673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094990" y="782320"/>
            <a:ext cx="5535295" cy="5494020"/>
            <a:chOff x="3279" y="1289"/>
            <a:chExt cx="12816" cy="8652"/>
          </a:xfrm>
        </p:grpSpPr>
        <p:sp>
          <p:nvSpPr>
            <p:cNvPr id="8" name="椭圆 7"/>
            <p:cNvSpPr/>
            <p:nvPr/>
          </p:nvSpPr>
          <p:spPr>
            <a:xfrm>
              <a:off x="3279" y="1289"/>
              <a:ext cx="12816" cy="8653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椭圆 1"/>
            <p:cNvSpPr/>
            <p:nvPr/>
          </p:nvSpPr>
          <p:spPr>
            <a:xfrm>
              <a:off x="3631" y="1508"/>
              <a:ext cx="12137" cy="8195"/>
            </a:xfrm>
            <a:prstGeom prst="ellipse">
              <a:avLst/>
            </a:prstGeom>
            <a:solidFill>
              <a:schemeClr val="bg1">
                <a:alpha val="99000"/>
              </a:schemeClr>
            </a:solidFill>
            <a:ln w="12700">
              <a:solidFill>
                <a:srgbClr val="8FA6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997974" y="3167932"/>
            <a:ext cx="58839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8FA6AD"/>
                </a:solidFill>
                <a:latin typeface="微软雅黑" panose="020B0503020204020204" charset="-122"/>
                <a:ea typeface="微软雅黑" panose="020B0503020204020204" charset="-122"/>
              </a:rPr>
              <a:t>Thank you for your listening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250194" y="3752132"/>
            <a:ext cx="3380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8FA6AD"/>
                </a:solidFill>
                <a:latin typeface="微软雅黑" panose="020B0503020204020204" charset="-122"/>
                <a:ea typeface="微软雅黑" panose="020B0503020204020204" charset="-122"/>
              </a:rPr>
              <a:t>Procrastination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3608844" y="3936365"/>
            <a:ext cx="793115" cy="0"/>
          </a:xfrm>
          <a:prstGeom prst="line">
            <a:avLst/>
          </a:prstGeom>
          <a:ln>
            <a:solidFill>
              <a:srgbClr val="4192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7281684" y="3936365"/>
            <a:ext cx="793115" cy="0"/>
          </a:xfrm>
          <a:prstGeom prst="line">
            <a:avLst/>
          </a:prstGeom>
          <a:ln>
            <a:solidFill>
              <a:srgbClr val="4192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 5"/>
          <p:cNvSpPr>
            <a:spLocks noEditPoints="1"/>
          </p:cNvSpPr>
          <p:nvPr/>
        </p:nvSpPr>
        <p:spPr bwMode="auto">
          <a:xfrm>
            <a:off x="5309374" y="1980565"/>
            <a:ext cx="1116965" cy="734695"/>
          </a:xfrm>
          <a:custGeom>
            <a:avLst/>
            <a:gdLst>
              <a:gd name="T0" fmla="*/ 516 w 962"/>
              <a:gd name="T1" fmla="*/ 0 h 631"/>
              <a:gd name="T2" fmla="*/ 32 w 962"/>
              <a:gd name="T3" fmla="*/ 71 h 631"/>
              <a:gd name="T4" fmla="*/ 32 w 962"/>
              <a:gd name="T5" fmla="*/ 327 h 631"/>
              <a:gd name="T6" fmla="*/ 21 w 962"/>
              <a:gd name="T7" fmla="*/ 338 h 631"/>
              <a:gd name="T8" fmla="*/ 17 w 962"/>
              <a:gd name="T9" fmla="*/ 354 h 631"/>
              <a:gd name="T10" fmla="*/ 17 w 962"/>
              <a:gd name="T11" fmla="*/ 363 h 631"/>
              <a:gd name="T12" fmla="*/ 23 w 962"/>
              <a:gd name="T13" fmla="*/ 375 h 631"/>
              <a:gd name="T14" fmla="*/ 32 w 962"/>
              <a:gd name="T15" fmla="*/ 384 h 631"/>
              <a:gd name="T16" fmla="*/ 44 w 962"/>
              <a:gd name="T17" fmla="*/ 388 h 631"/>
              <a:gd name="T18" fmla="*/ 50 w 962"/>
              <a:gd name="T19" fmla="*/ 390 h 631"/>
              <a:gd name="T20" fmla="*/ 63 w 962"/>
              <a:gd name="T21" fmla="*/ 388 h 631"/>
              <a:gd name="T22" fmla="*/ 76 w 962"/>
              <a:gd name="T23" fmla="*/ 379 h 631"/>
              <a:gd name="T24" fmla="*/ 82 w 962"/>
              <a:gd name="T25" fmla="*/ 369 h 631"/>
              <a:gd name="T26" fmla="*/ 84 w 962"/>
              <a:gd name="T27" fmla="*/ 354 h 631"/>
              <a:gd name="T28" fmla="*/ 84 w 962"/>
              <a:gd name="T29" fmla="*/ 346 h 631"/>
              <a:gd name="T30" fmla="*/ 76 w 962"/>
              <a:gd name="T31" fmla="*/ 331 h 631"/>
              <a:gd name="T32" fmla="*/ 67 w 962"/>
              <a:gd name="T33" fmla="*/ 164 h 631"/>
              <a:gd name="T34" fmla="*/ 962 w 962"/>
              <a:gd name="T35" fmla="*/ 159 h 631"/>
              <a:gd name="T36" fmla="*/ 962 w 962"/>
              <a:gd name="T37" fmla="*/ 71 h 631"/>
              <a:gd name="T38" fmla="*/ 78 w 962"/>
              <a:gd name="T39" fmla="*/ 402 h 631"/>
              <a:gd name="T40" fmla="*/ 50 w 962"/>
              <a:gd name="T41" fmla="*/ 409 h 631"/>
              <a:gd name="T42" fmla="*/ 25 w 962"/>
              <a:gd name="T43" fmla="*/ 402 h 631"/>
              <a:gd name="T44" fmla="*/ 0 w 962"/>
              <a:gd name="T45" fmla="*/ 555 h 631"/>
              <a:gd name="T46" fmla="*/ 17 w 962"/>
              <a:gd name="T47" fmla="*/ 562 h 631"/>
              <a:gd name="T48" fmla="*/ 25 w 962"/>
              <a:gd name="T49" fmla="*/ 564 h 631"/>
              <a:gd name="T50" fmla="*/ 40 w 962"/>
              <a:gd name="T51" fmla="*/ 566 h 631"/>
              <a:gd name="T52" fmla="*/ 61 w 962"/>
              <a:gd name="T53" fmla="*/ 549 h 631"/>
              <a:gd name="T54" fmla="*/ 67 w 962"/>
              <a:gd name="T55" fmla="*/ 566 h 631"/>
              <a:gd name="T56" fmla="*/ 76 w 962"/>
              <a:gd name="T57" fmla="*/ 495 h 631"/>
              <a:gd name="T58" fmla="*/ 86 w 962"/>
              <a:gd name="T59" fmla="*/ 560 h 631"/>
              <a:gd name="T60" fmla="*/ 99 w 962"/>
              <a:gd name="T61" fmla="*/ 555 h 631"/>
              <a:gd name="T62" fmla="*/ 78 w 962"/>
              <a:gd name="T63" fmla="*/ 402 h 631"/>
              <a:gd name="T64" fmla="*/ 176 w 962"/>
              <a:gd name="T65" fmla="*/ 220 h 631"/>
              <a:gd name="T66" fmla="*/ 838 w 962"/>
              <a:gd name="T67" fmla="*/ 218 h 631"/>
              <a:gd name="T68" fmla="*/ 838 w 962"/>
              <a:gd name="T69" fmla="*/ 553 h 631"/>
              <a:gd name="T70" fmla="*/ 757 w 962"/>
              <a:gd name="T71" fmla="*/ 557 h 631"/>
              <a:gd name="T72" fmla="*/ 673 w 962"/>
              <a:gd name="T73" fmla="*/ 572 h 631"/>
              <a:gd name="T74" fmla="*/ 591 w 962"/>
              <a:gd name="T75" fmla="*/ 597 h 631"/>
              <a:gd name="T76" fmla="*/ 509 w 962"/>
              <a:gd name="T77" fmla="*/ 631 h 631"/>
              <a:gd name="T78" fmla="*/ 469 w 962"/>
              <a:gd name="T79" fmla="*/ 612 h 631"/>
              <a:gd name="T80" fmla="*/ 390 w 962"/>
              <a:gd name="T81" fmla="*/ 585 h 631"/>
              <a:gd name="T82" fmla="*/ 306 w 962"/>
              <a:gd name="T83" fmla="*/ 566 h 631"/>
              <a:gd name="T84" fmla="*/ 220 w 962"/>
              <a:gd name="T85" fmla="*/ 557 h 631"/>
              <a:gd name="T86" fmla="*/ 176 w 962"/>
              <a:gd name="T87" fmla="*/ 555 h 6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62" h="631">
                <a:moveTo>
                  <a:pt x="962" y="71"/>
                </a:moveTo>
                <a:lnTo>
                  <a:pt x="516" y="0"/>
                </a:lnTo>
                <a:lnTo>
                  <a:pt x="32" y="71"/>
                </a:lnTo>
                <a:lnTo>
                  <a:pt x="32" y="71"/>
                </a:lnTo>
                <a:lnTo>
                  <a:pt x="32" y="327"/>
                </a:lnTo>
                <a:lnTo>
                  <a:pt x="32" y="327"/>
                </a:lnTo>
                <a:lnTo>
                  <a:pt x="25" y="331"/>
                </a:lnTo>
                <a:lnTo>
                  <a:pt x="21" y="338"/>
                </a:lnTo>
                <a:lnTo>
                  <a:pt x="17" y="346"/>
                </a:lnTo>
                <a:lnTo>
                  <a:pt x="17" y="354"/>
                </a:lnTo>
                <a:lnTo>
                  <a:pt x="17" y="354"/>
                </a:lnTo>
                <a:lnTo>
                  <a:pt x="17" y="363"/>
                </a:lnTo>
                <a:lnTo>
                  <a:pt x="19" y="369"/>
                </a:lnTo>
                <a:lnTo>
                  <a:pt x="23" y="375"/>
                </a:lnTo>
                <a:lnTo>
                  <a:pt x="27" y="379"/>
                </a:lnTo>
                <a:lnTo>
                  <a:pt x="32" y="384"/>
                </a:lnTo>
                <a:lnTo>
                  <a:pt x="38" y="388"/>
                </a:lnTo>
                <a:lnTo>
                  <a:pt x="44" y="388"/>
                </a:lnTo>
                <a:lnTo>
                  <a:pt x="50" y="390"/>
                </a:lnTo>
                <a:lnTo>
                  <a:pt x="50" y="390"/>
                </a:lnTo>
                <a:lnTo>
                  <a:pt x="57" y="388"/>
                </a:lnTo>
                <a:lnTo>
                  <a:pt x="63" y="388"/>
                </a:lnTo>
                <a:lnTo>
                  <a:pt x="69" y="384"/>
                </a:lnTo>
                <a:lnTo>
                  <a:pt x="76" y="379"/>
                </a:lnTo>
                <a:lnTo>
                  <a:pt x="80" y="375"/>
                </a:lnTo>
                <a:lnTo>
                  <a:pt x="82" y="369"/>
                </a:lnTo>
                <a:lnTo>
                  <a:pt x="84" y="363"/>
                </a:lnTo>
                <a:lnTo>
                  <a:pt x="84" y="354"/>
                </a:lnTo>
                <a:lnTo>
                  <a:pt x="84" y="354"/>
                </a:lnTo>
                <a:lnTo>
                  <a:pt x="84" y="346"/>
                </a:lnTo>
                <a:lnTo>
                  <a:pt x="80" y="338"/>
                </a:lnTo>
                <a:lnTo>
                  <a:pt x="76" y="331"/>
                </a:lnTo>
                <a:lnTo>
                  <a:pt x="67" y="325"/>
                </a:lnTo>
                <a:lnTo>
                  <a:pt x="67" y="164"/>
                </a:lnTo>
                <a:lnTo>
                  <a:pt x="516" y="229"/>
                </a:lnTo>
                <a:lnTo>
                  <a:pt x="962" y="159"/>
                </a:lnTo>
                <a:lnTo>
                  <a:pt x="962" y="71"/>
                </a:lnTo>
                <a:lnTo>
                  <a:pt x="962" y="71"/>
                </a:lnTo>
                <a:close/>
                <a:moveTo>
                  <a:pt x="78" y="402"/>
                </a:moveTo>
                <a:lnTo>
                  <a:pt x="78" y="402"/>
                </a:lnTo>
                <a:lnTo>
                  <a:pt x="65" y="407"/>
                </a:lnTo>
                <a:lnTo>
                  <a:pt x="50" y="409"/>
                </a:lnTo>
                <a:lnTo>
                  <a:pt x="38" y="407"/>
                </a:lnTo>
                <a:lnTo>
                  <a:pt x="25" y="402"/>
                </a:lnTo>
                <a:lnTo>
                  <a:pt x="25" y="402"/>
                </a:lnTo>
                <a:lnTo>
                  <a:pt x="0" y="555"/>
                </a:lnTo>
                <a:lnTo>
                  <a:pt x="0" y="555"/>
                </a:lnTo>
                <a:lnTo>
                  <a:pt x="17" y="562"/>
                </a:lnTo>
                <a:lnTo>
                  <a:pt x="23" y="545"/>
                </a:lnTo>
                <a:lnTo>
                  <a:pt x="25" y="564"/>
                </a:lnTo>
                <a:lnTo>
                  <a:pt x="25" y="564"/>
                </a:lnTo>
                <a:lnTo>
                  <a:pt x="40" y="566"/>
                </a:lnTo>
                <a:lnTo>
                  <a:pt x="55" y="566"/>
                </a:lnTo>
                <a:lnTo>
                  <a:pt x="61" y="549"/>
                </a:lnTo>
                <a:lnTo>
                  <a:pt x="67" y="566"/>
                </a:lnTo>
                <a:lnTo>
                  <a:pt x="67" y="566"/>
                </a:lnTo>
                <a:lnTo>
                  <a:pt x="71" y="564"/>
                </a:lnTo>
                <a:lnTo>
                  <a:pt x="76" y="495"/>
                </a:lnTo>
                <a:lnTo>
                  <a:pt x="86" y="560"/>
                </a:lnTo>
                <a:lnTo>
                  <a:pt x="86" y="560"/>
                </a:lnTo>
                <a:lnTo>
                  <a:pt x="99" y="555"/>
                </a:lnTo>
                <a:lnTo>
                  <a:pt x="99" y="555"/>
                </a:lnTo>
                <a:lnTo>
                  <a:pt x="78" y="402"/>
                </a:lnTo>
                <a:lnTo>
                  <a:pt x="78" y="402"/>
                </a:lnTo>
                <a:close/>
                <a:moveTo>
                  <a:pt x="176" y="555"/>
                </a:moveTo>
                <a:lnTo>
                  <a:pt x="176" y="220"/>
                </a:lnTo>
                <a:lnTo>
                  <a:pt x="516" y="268"/>
                </a:lnTo>
                <a:lnTo>
                  <a:pt x="838" y="218"/>
                </a:lnTo>
                <a:lnTo>
                  <a:pt x="838" y="553"/>
                </a:lnTo>
                <a:lnTo>
                  <a:pt x="838" y="553"/>
                </a:lnTo>
                <a:lnTo>
                  <a:pt x="796" y="553"/>
                </a:lnTo>
                <a:lnTo>
                  <a:pt x="757" y="557"/>
                </a:lnTo>
                <a:lnTo>
                  <a:pt x="715" y="564"/>
                </a:lnTo>
                <a:lnTo>
                  <a:pt x="673" y="572"/>
                </a:lnTo>
                <a:lnTo>
                  <a:pt x="631" y="585"/>
                </a:lnTo>
                <a:lnTo>
                  <a:pt x="591" y="597"/>
                </a:lnTo>
                <a:lnTo>
                  <a:pt x="549" y="614"/>
                </a:lnTo>
                <a:lnTo>
                  <a:pt x="509" y="631"/>
                </a:lnTo>
                <a:lnTo>
                  <a:pt x="509" y="631"/>
                </a:lnTo>
                <a:lnTo>
                  <a:pt x="469" y="612"/>
                </a:lnTo>
                <a:lnTo>
                  <a:pt x="430" y="597"/>
                </a:lnTo>
                <a:lnTo>
                  <a:pt x="390" y="585"/>
                </a:lnTo>
                <a:lnTo>
                  <a:pt x="348" y="574"/>
                </a:lnTo>
                <a:lnTo>
                  <a:pt x="306" y="566"/>
                </a:lnTo>
                <a:lnTo>
                  <a:pt x="262" y="562"/>
                </a:lnTo>
                <a:lnTo>
                  <a:pt x="220" y="557"/>
                </a:lnTo>
                <a:lnTo>
                  <a:pt x="176" y="555"/>
                </a:lnTo>
                <a:lnTo>
                  <a:pt x="176" y="555"/>
                </a:lnTo>
                <a:close/>
              </a:path>
            </a:pathLst>
          </a:custGeom>
          <a:solidFill>
            <a:srgbClr val="A673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</Words>
  <Application>Microsoft Office PowerPoint</Application>
  <PresentationFormat>宽屏</PresentationFormat>
  <Paragraphs>37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微软雅黑</vt:lpstr>
      <vt:lpstr>Arial</vt:lpstr>
      <vt:lpstr>Calibri</vt:lpstr>
      <vt:lpstr>Calibri Light</vt:lpstr>
      <vt:lpstr>Iskoola Pota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subject>PPTS</dc:subject>
  <dc:creator>PPTS</dc:creator>
  <cp:keywords>PPTS</cp:keywords>
  <dc:description>PPTS</dc:description>
  <cp:lastModifiedBy>叶 奕含</cp:lastModifiedBy>
  <cp:revision>22</cp:revision>
  <dcterms:created xsi:type="dcterms:W3CDTF">2020-10-10T09:17:00Z</dcterms:created>
  <dcterms:modified xsi:type="dcterms:W3CDTF">2023-04-10T01:15:39Z</dcterms:modified>
  <cp:category>PPTS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  <property fmtid="{D5CDD505-2E9C-101B-9397-08002B2CF9AE}" pid="3" name="KSORubyTemplateID">
    <vt:lpwstr>8</vt:lpwstr>
  </property>
</Properties>
</file>

<file path=docProps/thumbnail.jpeg>
</file>